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AF581B-9E24-4B77-B041-122B1257730A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F5AD465-3A11-4BD0-A311-D4AA866BD7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581B-9E24-4B77-B041-122B1257730A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D465-3A11-4BD0-A311-D4AA866BD7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581B-9E24-4B77-B041-122B1257730A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D465-3A11-4BD0-A311-D4AA866BD7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AF581B-9E24-4B77-B041-122B1257730A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5AD465-3A11-4BD0-A311-D4AA866BD7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AF581B-9E24-4B77-B041-122B1257730A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F5AD465-3A11-4BD0-A311-D4AA866BD7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581B-9E24-4B77-B041-122B1257730A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D465-3A11-4BD0-A311-D4AA866BD78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581B-9E24-4B77-B041-122B1257730A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D465-3A11-4BD0-A311-D4AA866BD78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AF581B-9E24-4B77-B041-122B1257730A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5AD465-3A11-4BD0-A311-D4AA866BD7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581B-9E24-4B77-B041-122B1257730A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D465-3A11-4BD0-A311-D4AA866BD7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AF581B-9E24-4B77-B041-122B1257730A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5AD465-3A11-4BD0-A311-D4AA866BD78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AF581B-9E24-4B77-B041-122B1257730A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5AD465-3A11-4BD0-A311-D4AA866BD78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AF581B-9E24-4B77-B041-122B1257730A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5AD465-3A11-4BD0-A311-D4AA866BD7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Порядок заповнення товарного звіту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Інструкція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</a:t>
            </a:r>
          </a:p>
          <a:p>
            <a:endParaRPr lang="ru-RU" dirty="0" smtClean="0"/>
          </a:p>
          <a:p>
            <a:r>
              <a:rPr lang="ru-RU" dirty="0" err="1" smtClean="0"/>
              <a:t>Вкажіть</a:t>
            </a:r>
            <a:r>
              <a:rPr lang="ru-RU" dirty="0" smtClean="0"/>
              <a:t> в </a:t>
            </a:r>
            <a:r>
              <a:rPr lang="ru-RU" dirty="0" err="1" smtClean="0"/>
              <a:t>адресній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документа </a:t>
            </a:r>
            <a:r>
              <a:rPr lang="ru-RU" dirty="0" err="1" smtClean="0"/>
              <a:t>найменування</a:t>
            </a:r>
            <a:r>
              <a:rPr lang="ru-RU" dirty="0" smtClean="0"/>
              <a:t> </a:t>
            </a:r>
            <a:r>
              <a:rPr lang="ru-RU" dirty="0" err="1" smtClean="0"/>
              <a:t>вашої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структурного </a:t>
            </a:r>
            <a:r>
              <a:rPr lang="ru-RU" dirty="0" err="1" smtClean="0"/>
              <a:t>підрозділу</a:t>
            </a:r>
            <a:r>
              <a:rPr lang="ru-RU" dirty="0" smtClean="0"/>
              <a:t>, </a:t>
            </a:r>
            <a:r>
              <a:rPr lang="ru-RU" dirty="0" err="1" smtClean="0"/>
              <a:t>прізвище</a:t>
            </a:r>
            <a:r>
              <a:rPr lang="ru-RU" dirty="0" smtClean="0"/>
              <a:t> та </a:t>
            </a:r>
            <a:r>
              <a:rPr lang="ru-RU" dirty="0" err="1" smtClean="0"/>
              <a:t>ініціали</a:t>
            </a:r>
            <a:r>
              <a:rPr lang="ru-RU" dirty="0" smtClean="0"/>
              <a:t> </a:t>
            </a:r>
            <a:r>
              <a:rPr lang="ru-RU" dirty="0" err="1" smtClean="0"/>
              <a:t>матеріально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відповідальної</a:t>
            </a:r>
            <a:r>
              <a:rPr lang="ru-RU" dirty="0" smtClean="0"/>
              <a:t> особи. </a:t>
            </a:r>
            <a:r>
              <a:rPr lang="ru-RU" dirty="0" err="1" smtClean="0"/>
              <a:t>Вкажіть</a:t>
            </a:r>
            <a:r>
              <a:rPr lang="ru-RU" dirty="0" smtClean="0"/>
              <a:t> номер товарного </a:t>
            </a:r>
            <a:r>
              <a:rPr lang="ru-RU" dirty="0" err="1" smtClean="0"/>
              <a:t>звіту</a:t>
            </a:r>
            <a:r>
              <a:rPr lang="ru-RU" dirty="0" smtClean="0"/>
              <a:t>, дату </a:t>
            </a:r>
            <a:r>
              <a:rPr lang="ru-RU" dirty="0" err="1" smtClean="0"/>
              <a:t>складання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документа та </a:t>
            </a:r>
            <a:r>
              <a:rPr lang="ru-RU" dirty="0" err="1" smtClean="0"/>
              <a:t>період</a:t>
            </a:r>
            <a:r>
              <a:rPr lang="ru-RU" dirty="0" smtClean="0"/>
              <a:t>, за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звіт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71480"/>
            <a:ext cx="8072494" cy="592935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2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Перед </a:t>
            </a:r>
            <a:r>
              <a:rPr lang="ru-RU" dirty="0" err="1" smtClean="0">
                <a:solidFill>
                  <a:schemeClr val="tx1"/>
                </a:solidFill>
              </a:rPr>
              <a:t>заповненням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прибуткової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частини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звіту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обов'язково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зберіть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всі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прибуткові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документи</a:t>
            </a:r>
            <a:r>
              <a:rPr lang="ru-RU" dirty="0" smtClean="0">
                <a:solidFill>
                  <a:schemeClr val="tx1"/>
                </a:solidFill>
              </a:rPr>
              <a:t>, тому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кожний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них буде </a:t>
            </a:r>
            <a:r>
              <a:rPr lang="ru-RU" dirty="0" err="1" smtClean="0">
                <a:solidFill>
                  <a:schemeClr val="tx1"/>
                </a:solidFill>
              </a:rPr>
              <a:t>необхідно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записувати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окремо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Вкажіть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постачальника</a:t>
            </a:r>
            <a:r>
              <a:rPr lang="ru-RU" dirty="0" smtClean="0">
                <a:solidFill>
                  <a:schemeClr val="tx1"/>
                </a:solidFill>
              </a:rPr>
              <a:t>, вид </a:t>
            </a:r>
            <a:r>
              <a:rPr lang="ru-RU" dirty="0" err="1" smtClean="0">
                <a:solidFill>
                  <a:schemeClr val="tx1"/>
                </a:solidFill>
              </a:rPr>
              <a:t>прибуткового</a:t>
            </a:r>
            <a:r>
              <a:rPr lang="ru-RU" dirty="0" smtClean="0">
                <a:solidFill>
                  <a:schemeClr val="tx1"/>
                </a:solidFill>
              </a:rPr>
              <a:t> документа, дату </a:t>
            </a:r>
            <a:r>
              <a:rPr lang="ru-RU" dirty="0" err="1" smtClean="0">
                <a:solidFill>
                  <a:schemeClr val="tx1"/>
                </a:solidFill>
              </a:rPr>
              <a:t>його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складання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 err="1" smtClean="0">
                <a:solidFill>
                  <a:schemeClr val="tx1"/>
                </a:solidFill>
              </a:rPr>
              <a:t>порядковий</a:t>
            </a:r>
            <a:r>
              <a:rPr lang="ru-RU" dirty="0" smtClean="0">
                <a:solidFill>
                  <a:schemeClr val="tx1"/>
                </a:solidFill>
              </a:rPr>
              <a:t> номер. </a:t>
            </a:r>
            <a:r>
              <a:rPr lang="ru-RU" dirty="0" err="1" smtClean="0">
                <a:solidFill>
                  <a:schemeClr val="tx1"/>
                </a:solidFill>
              </a:rPr>
              <a:t>Розрахуйте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загальну</a:t>
            </a:r>
            <a:r>
              <a:rPr lang="ru-RU" dirty="0" smtClean="0">
                <a:solidFill>
                  <a:schemeClr val="tx1"/>
                </a:solidFill>
              </a:rPr>
              <a:t> суму </a:t>
            </a:r>
            <a:r>
              <a:rPr lang="ru-RU" dirty="0" err="1" smtClean="0">
                <a:solidFill>
                  <a:schemeClr val="tx1"/>
                </a:solidFill>
              </a:rPr>
              <a:t>надійшли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оформлених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товарів</a:t>
            </a:r>
            <a:r>
              <a:rPr lang="ru-RU" dirty="0" smtClean="0">
                <a:solidFill>
                  <a:schemeClr val="tx1"/>
                </a:solidFill>
              </a:rPr>
              <a:t> за весь </a:t>
            </a:r>
            <a:r>
              <a:rPr lang="ru-RU" dirty="0" err="1" smtClean="0">
                <a:solidFill>
                  <a:schemeClr val="tx1"/>
                </a:solidFill>
              </a:rPr>
              <a:t>період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потрібний</a:t>
            </a:r>
            <a:r>
              <a:rPr lang="ru-RU" dirty="0" smtClean="0">
                <a:solidFill>
                  <a:schemeClr val="tx1"/>
                </a:solidFill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</a:rPr>
              <a:t>звіту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Обчисліть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підсумок</a:t>
            </a:r>
            <a:r>
              <a:rPr lang="ru-RU" dirty="0" smtClean="0">
                <a:solidFill>
                  <a:schemeClr val="tx1"/>
                </a:solidFill>
              </a:rPr>
              <a:t> приходу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урахуванням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залишку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попереднього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періоду</a:t>
            </a:r>
            <a:r>
              <a:rPr lang="ru-RU" dirty="0" smtClean="0">
                <a:solidFill>
                  <a:schemeClr val="tx1"/>
                </a:solidFill>
              </a:rPr>
              <a:t>. Таким чином, в </a:t>
            </a:r>
            <a:r>
              <a:rPr lang="ru-RU" dirty="0" err="1" smtClean="0">
                <a:solidFill>
                  <a:schemeClr val="tx1"/>
                </a:solidFill>
              </a:rPr>
              <a:t>цій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частині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звіту</a:t>
            </a:r>
            <a:r>
              <a:rPr lang="ru-RU" dirty="0" smtClean="0">
                <a:solidFill>
                  <a:schemeClr val="tx1"/>
                </a:solidFill>
              </a:rPr>
              <a:t> повинен бути </a:t>
            </a:r>
            <a:r>
              <a:rPr lang="ru-RU" dirty="0" err="1" smtClean="0">
                <a:solidFill>
                  <a:schemeClr val="tx1"/>
                </a:solidFill>
              </a:rPr>
              <a:t>відображений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залишок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товарів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вартісному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виразі</a:t>
            </a:r>
            <a:r>
              <a:rPr lang="ru-RU" dirty="0" smtClean="0">
                <a:solidFill>
                  <a:schemeClr val="tx1"/>
                </a:solidFill>
              </a:rPr>
              <a:t> на дату </a:t>
            </a:r>
            <a:r>
              <a:rPr lang="ru-RU" dirty="0" err="1" smtClean="0">
                <a:solidFill>
                  <a:schemeClr val="tx1"/>
                </a:solidFill>
              </a:rPr>
              <a:t>складання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попереднього</a:t>
            </a:r>
            <a:r>
              <a:rPr lang="ru-RU" dirty="0" smtClean="0">
                <a:solidFill>
                  <a:schemeClr val="tx1"/>
                </a:solidFill>
              </a:rPr>
              <a:t> товарного </a:t>
            </a:r>
            <a:r>
              <a:rPr lang="ru-RU" dirty="0" err="1" smtClean="0">
                <a:solidFill>
                  <a:schemeClr val="tx1"/>
                </a:solidFill>
              </a:rPr>
              <a:t>звіту</a:t>
            </a:r>
            <a:r>
              <a:rPr lang="ru-RU" dirty="0" smtClean="0">
                <a:solidFill>
                  <a:schemeClr val="tx1"/>
                </a:solidFill>
              </a:rPr>
              <a:t>, а </a:t>
            </a:r>
            <a:r>
              <a:rPr lang="ru-RU" dirty="0" err="1" smtClean="0">
                <a:solidFill>
                  <a:schemeClr val="tx1"/>
                </a:solidFill>
              </a:rPr>
              <a:t>також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вартісне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вираження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надійшли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товарів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тари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згідно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супровідним</a:t>
            </a:r>
            <a:r>
              <a:rPr lang="ru-RU" dirty="0" smtClean="0">
                <a:solidFill>
                  <a:schemeClr val="tx1"/>
                </a:solidFill>
              </a:rPr>
              <a:t> документам.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3</a:t>
            </a:r>
          </a:p>
          <a:p>
            <a:endParaRPr lang="ru-RU" dirty="0" smtClean="0"/>
          </a:p>
          <a:p>
            <a:r>
              <a:rPr lang="ru-RU" dirty="0" err="1" smtClean="0"/>
              <a:t>Підготуйте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витратні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, </a:t>
            </a:r>
            <a:r>
              <a:rPr lang="ru-RU" dirty="0" err="1" smtClean="0"/>
              <a:t>необхідні</a:t>
            </a:r>
            <a:r>
              <a:rPr lang="ru-RU" dirty="0" smtClean="0"/>
              <a:t> для </a:t>
            </a:r>
            <a:r>
              <a:rPr lang="ru-RU" dirty="0" err="1" smtClean="0"/>
              <a:t>заповнення</a:t>
            </a:r>
            <a:r>
              <a:rPr lang="ru-RU" dirty="0" smtClean="0"/>
              <a:t> </a:t>
            </a:r>
            <a:r>
              <a:rPr lang="ru-RU" dirty="0" err="1" smtClean="0"/>
              <a:t>прибуткової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товарного </a:t>
            </a:r>
            <a:r>
              <a:rPr lang="ru-RU" dirty="0" err="1" smtClean="0"/>
              <a:t>звіту</a:t>
            </a:r>
            <a:r>
              <a:rPr lang="ru-RU" dirty="0" smtClean="0"/>
              <a:t>. У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будете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загальну</a:t>
            </a:r>
            <a:r>
              <a:rPr lang="ru-RU" dirty="0" smtClean="0"/>
              <a:t> суму </a:t>
            </a:r>
            <a:r>
              <a:rPr lang="ru-RU" dirty="0" err="1" smtClean="0"/>
              <a:t>витрат</a:t>
            </a:r>
            <a:r>
              <a:rPr lang="ru-RU" dirty="0" smtClean="0"/>
              <a:t> товару (а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тари</a:t>
            </a:r>
            <a:r>
              <a:rPr lang="ru-RU" dirty="0" smtClean="0"/>
              <a:t>) в рамках </a:t>
            </a:r>
            <a:r>
              <a:rPr lang="ru-RU" dirty="0" err="1" smtClean="0"/>
              <a:t>звітного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Зверніть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видатковий</a:t>
            </a:r>
            <a:r>
              <a:rPr lang="ru-RU" dirty="0" smtClean="0"/>
              <a:t> документ повинен бути оформлений в товарному </a:t>
            </a:r>
            <a:r>
              <a:rPr lang="ru-RU" dirty="0" err="1" smtClean="0"/>
              <a:t>звіті</a:t>
            </a:r>
            <a:r>
              <a:rPr lang="ru-RU" dirty="0" smtClean="0"/>
              <a:t> </a:t>
            </a:r>
            <a:r>
              <a:rPr lang="ru-RU" dirty="0" err="1" smtClean="0"/>
              <a:t>окремим</a:t>
            </a:r>
            <a:r>
              <a:rPr lang="ru-RU" dirty="0" smtClean="0"/>
              <a:t> рядком. У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відповідному</a:t>
            </a:r>
            <a:r>
              <a:rPr lang="ru-RU" dirty="0" smtClean="0"/>
              <a:t> рядку повинно бути </a:t>
            </a:r>
            <a:r>
              <a:rPr lang="ru-RU" dirty="0" err="1" smtClean="0"/>
              <a:t>зазначено</a:t>
            </a:r>
            <a:r>
              <a:rPr lang="ru-RU" dirty="0" smtClean="0"/>
              <a:t>: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сума </a:t>
            </a:r>
            <a:r>
              <a:rPr lang="ru-RU" dirty="0" err="1" smtClean="0"/>
              <a:t>виручки</a:t>
            </a:r>
            <a:r>
              <a:rPr lang="ru-RU" dirty="0" smtClean="0"/>
              <a:t> за чеками ККМ;</a:t>
            </a:r>
          </a:p>
          <a:p>
            <a:r>
              <a:rPr lang="ru-RU" dirty="0" smtClean="0"/>
              <a:t>- сума </a:t>
            </a:r>
            <a:r>
              <a:rPr lang="ru-RU" dirty="0" err="1" smtClean="0"/>
              <a:t>виручки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дрібнороздрібної</a:t>
            </a:r>
            <a:r>
              <a:rPr lang="ru-RU" dirty="0" smtClean="0"/>
              <a:t>, </a:t>
            </a:r>
            <a:r>
              <a:rPr lang="ru-RU" dirty="0" err="1" smtClean="0"/>
              <a:t>дрібнооптової</a:t>
            </a:r>
            <a:r>
              <a:rPr lang="ru-RU" dirty="0" smtClean="0"/>
              <a:t> та </a:t>
            </a:r>
            <a:r>
              <a:rPr lang="ru-RU" dirty="0" err="1" smtClean="0"/>
              <a:t>великооптової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 (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прибутковими</a:t>
            </a:r>
            <a:r>
              <a:rPr lang="ru-RU" dirty="0" smtClean="0"/>
              <a:t> ордерами);</a:t>
            </a:r>
          </a:p>
          <a:p>
            <a:r>
              <a:rPr lang="ru-RU" dirty="0" smtClean="0"/>
              <a:t>- сума </a:t>
            </a:r>
            <a:r>
              <a:rPr lang="ru-RU" dirty="0" err="1" smtClean="0"/>
              <a:t>збитків</a:t>
            </a:r>
            <a:r>
              <a:rPr lang="ru-RU" dirty="0" smtClean="0"/>
              <a:t>, </a:t>
            </a:r>
            <a:r>
              <a:rPr lang="ru-RU" dirty="0" err="1" smtClean="0"/>
              <a:t>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поверненням</a:t>
            </a:r>
            <a:r>
              <a:rPr lang="ru-RU" dirty="0" smtClean="0"/>
              <a:t> </a:t>
            </a:r>
            <a:r>
              <a:rPr lang="ru-RU" dirty="0" err="1" smtClean="0"/>
              <a:t>постачальнику</a:t>
            </a:r>
            <a:r>
              <a:rPr lang="ru-RU" dirty="0" smtClean="0"/>
              <a:t> </a:t>
            </a:r>
            <a:r>
              <a:rPr lang="ru-RU" dirty="0" err="1" smtClean="0"/>
              <a:t>неліквідних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неякісних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переміщення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різниця</a:t>
            </a:r>
            <a:r>
              <a:rPr lang="ru-RU" dirty="0" smtClean="0"/>
              <a:t> в </a:t>
            </a:r>
            <a:r>
              <a:rPr lang="ru-RU" dirty="0" err="1" smtClean="0"/>
              <a:t>ціні</a:t>
            </a:r>
            <a:r>
              <a:rPr lang="ru-RU" dirty="0" smtClean="0"/>
              <a:t> при </a:t>
            </a:r>
            <a:r>
              <a:rPr lang="ru-RU" dirty="0" err="1" smtClean="0"/>
              <a:t>дрібнороздрібної</a:t>
            </a:r>
            <a:r>
              <a:rPr lang="ru-RU" dirty="0" smtClean="0"/>
              <a:t>, </a:t>
            </a:r>
            <a:r>
              <a:rPr lang="ru-RU" dirty="0" err="1" smtClean="0"/>
              <a:t>дрібнооптової</a:t>
            </a:r>
            <a:r>
              <a:rPr lang="ru-RU" dirty="0" smtClean="0"/>
              <a:t> та </a:t>
            </a:r>
            <a:r>
              <a:rPr lang="ru-RU" dirty="0" err="1" smtClean="0"/>
              <a:t>великооптової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т.д.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dirty="0" smtClean="0"/>
              <a:t>4</a:t>
            </a:r>
          </a:p>
          <a:p>
            <a:endParaRPr lang="ru-RU" dirty="0" smtClean="0"/>
          </a:p>
          <a:p>
            <a:r>
              <a:rPr lang="ru-RU" dirty="0" smtClean="0"/>
              <a:t>Не забудьте,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прибутково-видаткові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розташовуватися</a:t>
            </a:r>
            <a:r>
              <a:rPr lang="ru-RU" dirty="0" smtClean="0"/>
              <a:t> в </a:t>
            </a:r>
            <a:r>
              <a:rPr lang="ru-RU" dirty="0" err="1" smtClean="0"/>
              <a:t>хронологічному</a:t>
            </a:r>
            <a:r>
              <a:rPr lang="ru-RU" dirty="0" smtClean="0"/>
              <a:t> порядку.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поступили на роботу недавно, </a:t>
            </a:r>
            <a:r>
              <a:rPr lang="ru-RU" dirty="0" err="1" smtClean="0"/>
              <a:t>пронумеровувати</a:t>
            </a:r>
            <a:r>
              <a:rPr lang="ru-RU" dirty="0" smtClean="0"/>
              <a:t> </a:t>
            </a:r>
            <a:r>
              <a:rPr lang="ru-RU" dirty="0" err="1" smtClean="0"/>
              <a:t>товарні</a:t>
            </a:r>
            <a:r>
              <a:rPr lang="ru-RU" dirty="0" smtClean="0"/>
              <a:t> </a:t>
            </a:r>
            <a:r>
              <a:rPr lang="ru-RU" dirty="0" err="1" smtClean="0"/>
              <a:t>звіти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вами,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моменту початку </a:t>
            </a:r>
            <a:r>
              <a:rPr lang="ru-RU" dirty="0" err="1" smtClean="0"/>
              <a:t>роботи</a:t>
            </a:r>
            <a:r>
              <a:rPr lang="ru-RU" dirty="0" smtClean="0"/>
              <a:t> на </a:t>
            </a:r>
            <a:r>
              <a:rPr lang="ru-RU" dirty="0" err="1" smtClean="0"/>
              <a:t>даній</a:t>
            </a:r>
            <a:r>
              <a:rPr lang="ru-RU" dirty="0" smtClean="0"/>
              <a:t> </a:t>
            </a:r>
            <a:r>
              <a:rPr lang="ru-RU" dirty="0" err="1" smtClean="0"/>
              <a:t>посаді</a:t>
            </a:r>
            <a:r>
              <a:rPr lang="ru-RU" dirty="0" smtClean="0"/>
              <a:t>. Не допускайте поправок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підчищень</a:t>
            </a:r>
            <a:r>
              <a:rPr lang="ru-RU" dirty="0" smtClean="0"/>
              <a:t> в товарному </a:t>
            </a:r>
            <a:r>
              <a:rPr lang="ru-RU" dirty="0" err="1" smtClean="0"/>
              <a:t>звіті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ж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помітили</a:t>
            </a:r>
            <a:r>
              <a:rPr lang="ru-RU" dirty="0" smtClean="0"/>
              <a:t> </a:t>
            </a:r>
            <a:r>
              <a:rPr lang="ru-RU" dirty="0" err="1" smtClean="0"/>
              <a:t>якусь</a:t>
            </a:r>
            <a:r>
              <a:rPr lang="ru-RU" dirty="0" smtClean="0"/>
              <a:t> </a:t>
            </a:r>
            <a:r>
              <a:rPr lang="ru-RU" dirty="0" err="1" smtClean="0"/>
              <a:t>помилку</a:t>
            </a:r>
            <a:r>
              <a:rPr lang="ru-RU" dirty="0" smtClean="0"/>
              <a:t>, </a:t>
            </a:r>
            <a:r>
              <a:rPr lang="ru-RU" dirty="0" err="1" smtClean="0"/>
              <a:t>акуратно</a:t>
            </a:r>
            <a:r>
              <a:rPr lang="ru-RU" dirty="0" smtClean="0"/>
              <a:t> </a:t>
            </a:r>
            <a:r>
              <a:rPr lang="ru-RU" dirty="0" err="1" smtClean="0"/>
              <a:t>закресліть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, </a:t>
            </a:r>
            <a:r>
              <a:rPr lang="ru-RU" dirty="0" err="1" smtClean="0"/>
              <a:t>вкажіть</a:t>
            </a:r>
            <a:r>
              <a:rPr lang="ru-RU" dirty="0" smtClean="0"/>
              <a:t> </a:t>
            </a:r>
            <a:r>
              <a:rPr lang="ru-RU" dirty="0" err="1" smtClean="0"/>
              <a:t>вірні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над </a:t>
            </a:r>
            <a:r>
              <a:rPr lang="ru-RU" dirty="0" err="1" smtClean="0"/>
              <a:t>виправленою</a:t>
            </a:r>
            <a:r>
              <a:rPr lang="ru-RU" dirty="0" smtClean="0"/>
              <a:t> рядком, </a:t>
            </a:r>
            <a:r>
              <a:rPr lang="ru-RU" dirty="0" err="1" smtClean="0"/>
              <a:t>підпишіть</a:t>
            </a:r>
            <a:r>
              <a:rPr lang="ru-RU" dirty="0" smtClean="0"/>
              <a:t> "</a:t>
            </a:r>
            <a:r>
              <a:rPr lang="ru-RU" dirty="0" err="1" smtClean="0"/>
              <a:t>Виправлено</a:t>
            </a:r>
            <a:r>
              <a:rPr lang="ru-RU" dirty="0" smtClean="0"/>
              <a:t>"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проставте</a:t>
            </a:r>
            <a:r>
              <a:rPr lang="ru-RU" dirty="0" smtClean="0"/>
              <a:t> дату. </a:t>
            </a:r>
            <a:r>
              <a:rPr lang="ru-RU" dirty="0" err="1" smtClean="0"/>
              <a:t>Обов'язково</a:t>
            </a:r>
            <a:r>
              <a:rPr lang="ru-RU" dirty="0" smtClean="0"/>
              <a:t> </a:t>
            </a:r>
            <a:r>
              <a:rPr lang="ru-RU" dirty="0" err="1" smtClean="0"/>
              <a:t>завірте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підписом</a:t>
            </a:r>
            <a:r>
              <a:rPr lang="ru-RU" dirty="0" smtClean="0"/>
              <a:t> бухгалтера та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матеріально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відповідальної</a:t>
            </a:r>
            <a:r>
              <a:rPr lang="ru-RU" dirty="0" smtClean="0"/>
              <a:t> особи.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r>
              <a:rPr lang="ru-RU" dirty="0" smtClean="0"/>
              <a:t>5</a:t>
            </a:r>
          </a:p>
          <a:p>
            <a:endParaRPr lang="ru-RU" dirty="0" smtClean="0"/>
          </a:p>
          <a:p>
            <a:r>
              <a:rPr lang="ru-RU" sz="4000" dirty="0" err="1" smtClean="0"/>
              <a:t>Складіть</a:t>
            </a:r>
            <a:r>
              <a:rPr lang="ru-RU" sz="4000" dirty="0" smtClean="0"/>
              <a:t> </a:t>
            </a:r>
            <a:r>
              <a:rPr lang="ru-RU" sz="4000" dirty="0" err="1" smtClean="0"/>
              <a:t>товарний</a:t>
            </a:r>
            <a:r>
              <a:rPr lang="ru-RU" sz="4000" dirty="0" smtClean="0"/>
              <a:t> </a:t>
            </a:r>
            <a:r>
              <a:rPr lang="ru-RU" sz="4000" dirty="0" err="1" smtClean="0"/>
              <a:t>звіт</a:t>
            </a:r>
            <a:r>
              <a:rPr lang="ru-RU" sz="4000" dirty="0" smtClean="0"/>
              <a:t> в 2-х </a:t>
            </a:r>
            <a:r>
              <a:rPr lang="ru-RU" sz="4000" dirty="0" err="1" smtClean="0"/>
              <a:t>примірниках</a:t>
            </a:r>
            <a:r>
              <a:rPr lang="ru-RU" sz="4000" dirty="0" smtClean="0"/>
              <a:t>, на кожному </a:t>
            </a:r>
            <a:r>
              <a:rPr lang="ru-RU" sz="4000" dirty="0" err="1" smtClean="0"/>
              <a:t>з</a:t>
            </a:r>
            <a:r>
              <a:rPr lang="ru-RU" sz="4000" dirty="0" smtClean="0"/>
              <a:t> </a:t>
            </a:r>
            <a:r>
              <a:rPr lang="ru-RU" sz="4000" dirty="0" err="1" smtClean="0"/>
              <a:t>яких</a:t>
            </a:r>
            <a:r>
              <a:rPr lang="ru-RU" sz="4000" dirty="0" smtClean="0"/>
              <a:t> </a:t>
            </a:r>
            <a:r>
              <a:rPr lang="ru-RU" sz="4000" dirty="0" err="1" smtClean="0"/>
              <a:t>має</a:t>
            </a:r>
            <a:r>
              <a:rPr lang="ru-RU" sz="4000" dirty="0" smtClean="0"/>
              <a:t> бути </a:t>
            </a:r>
            <a:r>
              <a:rPr lang="ru-RU" sz="4000" dirty="0" err="1" smtClean="0"/>
              <a:t>присутня</a:t>
            </a:r>
            <a:r>
              <a:rPr lang="ru-RU" sz="4000" dirty="0" smtClean="0"/>
              <a:t> </a:t>
            </a:r>
            <a:r>
              <a:rPr lang="ru-RU" sz="4000" dirty="0" err="1" smtClean="0"/>
              <a:t>підпис</a:t>
            </a:r>
            <a:r>
              <a:rPr lang="ru-RU" sz="4000" dirty="0" smtClean="0"/>
              <a:t> бухгалтера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матеріально</a:t>
            </a:r>
            <a:r>
              <a:rPr lang="ru-RU" sz="4000" dirty="0" smtClean="0"/>
              <a:t> </a:t>
            </a:r>
            <a:r>
              <a:rPr lang="ru-RU" sz="4000" dirty="0" err="1" smtClean="0"/>
              <a:t>відповідальної</a:t>
            </a:r>
            <a:r>
              <a:rPr lang="ru-RU" sz="4000" dirty="0" smtClean="0"/>
              <a:t> особи. </a:t>
            </a:r>
            <a:r>
              <a:rPr lang="ru-RU" sz="4000" dirty="0" err="1" smtClean="0"/>
              <a:t>Направте</a:t>
            </a:r>
            <a:r>
              <a:rPr lang="ru-RU" sz="4000" dirty="0" smtClean="0"/>
              <a:t> </a:t>
            </a:r>
            <a:r>
              <a:rPr lang="ru-RU" sz="4000" dirty="0" err="1" smtClean="0"/>
              <a:t>товарний</a:t>
            </a:r>
            <a:r>
              <a:rPr lang="ru-RU" sz="4000" dirty="0" smtClean="0"/>
              <a:t> </a:t>
            </a:r>
            <a:r>
              <a:rPr lang="ru-RU" sz="4000" dirty="0" err="1" smtClean="0"/>
              <a:t>звіт</a:t>
            </a:r>
            <a:r>
              <a:rPr lang="ru-RU" sz="4000" dirty="0" smtClean="0"/>
              <a:t> на </a:t>
            </a:r>
            <a:r>
              <a:rPr lang="ru-RU" sz="4000" dirty="0" err="1" smtClean="0"/>
              <a:t>затвердження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керівнику</a:t>
            </a:r>
            <a:r>
              <a:rPr lang="ru-RU" sz="4000" dirty="0" smtClean="0"/>
              <a:t> </a:t>
            </a:r>
            <a:r>
              <a:rPr lang="ru-RU" sz="4000" dirty="0" err="1" smtClean="0"/>
              <a:t>організації</a:t>
            </a:r>
            <a:r>
              <a:rPr lang="ru-RU" sz="4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</TotalTime>
  <Words>372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Порядок заповнення товарного звіту</vt:lpstr>
      <vt:lpstr>Слайд 2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заповнення товарного звіту</dc:title>
  <dc:creator>User</dc:creator>
  <cp:lastModifiedBy>User</cp:lastModifiedBy>
  <cp:revision>1</cp:revision>
  <dcterms:created xsi:type="dcterms:W3CDTF">2012-10-02T10:23:57Z</dcterms:created>
  <dcterms:modified xsi:type="dcterms:W3CDTF">2012-10-02T10:28:26Z</dcterms:modified>
</cp:coreProperties>
</file>