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ctiveX/activeX1.xml" ContentType="application/vnd.ms-office.activeX+xml"/>
  <Override PartName="/ppt/activeX/activeX1.bin" ContentType="application/vnd.ms-office.activeX"/>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3"/>
  </p:sldMasterIdLst>
  <p:notesMasterIdLst>
    <p:notesMasterId r:id="rId34"/>
  </p:notesMasterIdLst>
  <p:sldIdLst>
    <p:sldId id="258" r:id="rId4"/>
    <p:sldId id="259" r:id="rId5"/>
    <p:sldId id="261" r:id="rId6"/>
    <p:sldId id="262" r:id="rId7"/>
    <p:sldId id="263" r:id="rId8"/>
    <p:sldId id="266" r:id="rId9"/>
    <p:sldId id="341" r:id="rId10"/>
    <p:sldId id="342" r:id="rId11"/>
    <p:sldId id="343" r:id="rId12"/>
    <p:sldId id="344" r:id="rId13"/>
    <p:sldId id="346" r:id="rId14"/>
    <p:sldId id="345" r:id="rId15"/>
    <p:sldId id="350" r:id="rId16"/>
    <p:sldId id="347" r:id="rId17"/>
    <p:sldId id="348" r:id="rId18"/>
    <p:sldId id="351" r:id="rId19"/>
    <p:sldId id="352" r:id="rId20"/>
    <p:sldId id="353" r:id="rId21"/>
    <p:sldId id="354" r:id="rId22"/>
    <p:sldId id="355" r:id="rId23"/>
    <p:sldId id="356" r:id="rId24"/>
    <p:sldId id="357" r:id="rId25"/>
    <p:sldId id="280" r:id="rId26"/>
    <p:sldId id="281" r:id="rId27"/>
    <p:sldId id="282" r:id="rId28"/>
    <p:sldId id="283" r:id="rId29"/>
    <p:sldId id="284" r:id="rId30"/>
    <p:sldId id="285" r:id="rId31"/>
    <p:sldId id="289" r:id="rId32"/>
    <p:sldId id="298"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700" autoAdjust="0"/>
  </p:normalViewPr>
  <p:slideViewPr>
    <p:cSldViewPr snapToGrid="0">
      <p:cViewPr varScale="1">
        <p:scale>
          <a:sx n="83" d="100"/>
          <a:sy n="83" d="100"/>
        </p:scale>
        <p:origin x="-118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uk-UA"/>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uk-UA"/>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uk-UA"/>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161F15B-2123-42C3-8E89-C7534C58F5F1}" type="slidenum">
              <a:rPr lang="uk-UA"/>
              <a:pPr>
                <a:defRPr/>
              </a:pPr>
              <a:t>‹#›</a:t>
            </a:fld>
            <a:endParaRPr lang="uk-UA"/>
          </a:p>
        </p:txBody>
      </p:sp>
    </p:spTree>
    <p:extLst>
      <p:ext uri="{BB962C8B-B14F-4D97-AF65-F5344CB8AC3E}">
        <p14:creationId xmlns:p14="http://schemas.microsoft.com/office/powerpoint/2010/main" val="1987307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6FE9C5-89D6-4B1E-AFB6-B905AEC59201}" type="slidenum">
              <a:rPr lang="uk-UA" altLang="ru-RU" smtClean="0"/>
              <a:pPr eaLnBrk="1" hangingPunct="1"/>
              <a:t>1</a:t>
            </a:fld>
            <a:endParaRPr lang="uk-UA" altLang="ru-RU"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9063" indent="-119063" eaLnBrk="1" hangingPunct="1"/>
            <a:r>
              <a:rPr lang="uk-UA" altLang="ru-RU" smtClean="0"/>
              <a:t>[</a:t>
            </a:r>
            <a:r>
              <a:rPr lang="uk-UA" altLang="ru-RU" b="1" smtClean="0"/>
              <a:t>Примітки для викладача</a:t>
            </a:r>
            <a:r>
              <a:rPr lang="uk-UA" altLang="ru-RU" smtClean="0"/>
              <a:t> </a:t>
            </a:r>
          </a:p>
          <a:p>
            <a:pPr marL="119063" indent="-119063" eaLnBrk="1" hangingPunct="1">
              <a:buFontTx/>
              <a:buChar char="•"/>
            </a:pPr>
            <a:r>
              <a:rPr lang="uk-UA" altLang="ru-RU" smtClean="0"/>
              <a:t>Докладну довідку з настроювання цього шаблона наведено на останньому слайді. Крім того, додатковий текст для уроку можна знайти в області нотаток на деяких слайдах.</a:t>
            </a:r>
          </a:p>
          <a:p>
            <a:pPr marL="119063" indent="-119063" eaLnBrk="1" hangingPunct="1">
              <a:buFontTx/>
              <a:buChar char="•"/>
            </a:pPr>
            <a:r>
              <a:rPr lang="uk-UA" altLang="ru-RU" smtClean="0"/>
              <a:t>Оскільки ця презентація містить анімацію Adobe Flash, збереження шаблона може спричинити появу попереджувального повідомлення стосовно особистих відомостей. Якщо ви не змінювали властивостей самого файлу Flash, це попередження не стосується поточної презентації. Натисніть у вікні повідомлення кнопку </a:t>
            </a:r>
            <a:r>
              <a:rPr lang="uk-UA" altLang="ru-RU" b="1" smtClean="0"/>
              <a:t>ОК</a:t>
            </a:r>
            <a:r>
              <a:rPr lang="uk-UA" altLang="ru-RU" smtClean="0"/>
              <a:t>.]</a:t>
            </a:r>
          </a:p>
          <a:p>
            <a:pPr marL="119063" indent="-119063" eaLnBrk="1" hangingPunct="1"/>
            <a:endParaRPr lang="uk-UA" altLang="ru-RU" smtClean="0"/>
          </a:p>
          <a:p>
            <a:pPr marL="119063" indent="-119063" eaLnBrk="1" hangingPunct="1"/>
            <a:endParaRPr lang="uk-UA"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938E02-37B1-4C60-B427-45E9CEDBFDC3}" type="slidenum">
              <a:rPr lang="uk-UA" altLang="ru-RU" smtClean="0"/>
              <a:pPr eaLnBrk="1" hangingPunct="1"/>
              <a:t>10</a:t>
            </a:fld>
            <a:endParaRPr lang="uk-UA" altLang="ru-RU"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3BA672-6EAB-4F1C-94B9-36974C7D427D}" type="slidenum">
              <a:rPr lang="uk-UA" altLang="ru-RU" smtClean="0"/>
              <a:pPr eaLnBrk="1" hangingPunct="1"/>
              <a:t>11</a:t>
            </a:fld>
            <a:endParaRPr lang="uk-UA" altLang="ru-RU"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9B89E8-E1F3-40CF-B7BA-58C7B896E377}" type="slidenum">
              <a:rPr lang="uk-UA" altLang="ru-RU" smtClean="0"/>
              <a:pPr eaLnBrk="1" hangingPunct="1"/>
              <a:t>12</a:t>
            </a:fld>
            <a:endParaRPr lang="uk-UA" altLang="ru-RU"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9063" indent="-119063" eaLnBrk="1" hangingPunct="1"/>
            <a:r>
              <a:rPr lang="uk-UA" altLang="ru-RU" smtClean="0"/>
              <a:t>Наведемо деякі відомості про кожен такий знак.</a:t>
            </a:r>
          </a:p>
          <a:p>
            <a:pPr marL="119063" indent="-119063" eaLnBrk="1" hangingPunct="1">
              <a:buFontTx/>
              <a:buChar char="•"/>
            </a:pPr>
            <a:r>
              <a:rPr lang="uk-UA" altLang="ru-RU" b="1" smtClean="0"/>
              <a:t>Знак абзацу</a:t>
            </a:r>
            <a:r>
              <a:rPr lang="uk-UA" altLang="ru-RU" smtClean="0"/>
              <a:t> вставляється в документ кожного разу, коли ви натискаєте клавішу ENTER, щоб почати новий абзац. На рисунку між двома абзацами є зайвий знак абзацу, що означає, що клавішу ENTER тут натиснули двічі. Унаслідок цього між абзацами було створено великий проміжок. Видаливши зайвий знак абзацу, можна позбутися цього проміжку. </a:t>
            </a:r>
          </a:p>
          <a:p>
            <a:pPr marL="119063" indent="-119063" eaLnBrk="1" hangingPunct="1">
              <a:buFontTx/>
              <a:buChar char="•"/>
            </a:pPr>
            <a:r>
              <a:rPr lang="uk-UA" altLang="ru-RU" smtClean="0"/>
              <a:t>Знак </a:t>
            </a:r>
            <a:r>
              <a:rPr lang="uk-UA" altLang="ru-RU" b="1" smtClean="0"/>
              <a:t>стрілки</a:t>
            </a:r>
            <a:r>
              <a:rPr lang="uk-UA" altLang="ru-RU" smtClean="0"/>
              <a:t> з'являється кожного разу, коли натискають клавішу TAB. На рисунку зображено одну стрілку в першому абзаці і дві стрілки у другому, тобто у другому абзаці клавішу TAB було натиснуто двічі.</a:t>
            </a:r>
          </a:p>
          <a:p>
            <a:pPr marL="119063" indent="-119063" eaLnBrk="1" hangingPunct="1">
              <a:buFontTx/>
              <a:buChar char="•"/>
            </a:pPr>
            <a:r>
              <a:rPr lang="uk-UA" altLang="ru-RU" b="1" smtClean="0"/>
              <a:t>Крапки</a:t>
            </a:r>
            <a:r>
              <a:rPr lang="uk-UA" altLang="ru-RU" smtClean="0"/>
              <a:t> показують, скільки разів ви натискали клавішу пробілу між словами або, можливо, натиснули пробіл помилково в середині слова між буквами. Одна крапка відповідає одному пробілу, дві — двом. Звичайно між двома словами ставлять один пробіл. До речі, це не ті крапки, які ставляться в кінці речення. Звичайні типографські крапки, як можна бачити, розташовані внизу рядка. Крапки-знаки форматування містяться вище, приблизно на середині висоти рядка.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457DF6-146F-4593-8DE7-5519BD129AD0}" type="slidenum">
              <a:rPr lang="uk-UA" altLang="ru-RU" smtClean="0"/>
              <a:pPr eaLnBrk="1" hangingPunct="1"/>
              <a:t>13</a:t>
            </a:fld>
            <a:endParaRPr lang="uk-UA" altLang="ru-RU"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b="1" smtClean="0"/>
              <a:t>Додатково про червоне підкреслення:</a:t>
            </a:r>
            <a:r>
              <a:rPr lang="uk-UA" altLang="ru-RU" smtClean="0"/>
              <a:t> якщо ви введете слово, написане правильно, але невідоме для Word, його можна буде додати до словника Word, і надалі воно не підкреслюватиметься. </a:t>
            </a:r>
          </a:p>
          <a:p>
            <a:pPr eaLnBrk="1" hangingPunct="1"/>
            <a:r>
              <a:rPr lang="uk-UA" altLang="ru-RU" b="1" smtClean="0"/>
              <a:t>Додатково про синє підкреслення:</a:t>
            </a:r>
            <a:r>
              <a:rPr lang="uk-UA" altLang="ru-RU" smtClean="0"/>
              <a:t> наприклад, ви ввели «на», коли потрібно «не». </a:t>
            </a:r>
          </a:p>
          <a:p>
            <a:pPr eaLnBrk="1" hangingPunct="1"/>
            <a:endParaRPr lang="uk-UA"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A2E284-FA31-47C8-AE9E-F136D2582FA8}" type="slidenum">
              <a:rPr lang="uk-UA" altLang="ru-RU" smtClean="0"/>
              <a:pPr eaLnBrk="1" hangingPunct="1"/>
              <a:t>14</a:t>
            </a:fld>
            <a:endParaRPr lang="uk-UA" altLang="ru-RU"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smtClean="0"/>
              <a:t>Ще трохи про зелене та синє підкреслення: у тому, що стосується перевірки орфографії, Word справді добре виконує свою справу, яка доволі проста (хоч і не завжди). Але граматика та правильне використання слів потребують додаткового розсуду. Якщо, на вашу думку, Word робить хибний вибір, ви можете ігнорувати пропоновані виправлення та видалити підкреслення. </a:t>
            </a:r>
            <a:endParaRPr lang="uk-UA" altLang="ru-RU" b="1" smtClean="0"/>
          </a:p>
          <a:p>
            <a:pPr eaLnBrk="1" hangingPunct="1"/>
            <a:r>
              <a:rPr lang="uk-UA" altLang="ru-RU" smtClean="0"/>
              <a:t>Якщо вам не подобається зупинятися на кожному підкресленні, просто пропустіть їх. Коли трапиться нагода, запустіть у Word перевірку орфографії та граматики всього тексту разом.</a:t>
            </a:r>
          </a:p>
          <a:p>
            <a:pPr eaLnBrk="1" hangingPunct="1"/>
            <a:r>
              <a:rPr lang="uk-UA" altLang="ru-RU" smtClean="0"/>
              <a:t>[</a:t>
            </a:r>
            <a:r>
              <a:rPr lang="uk-UA" altLang="ru-RU" b="1" smtClean="0"/>
              <a:t>Примітка для викладача</a:t>
            </a:r>
            <a:r>
              <a:rPr lang="uk-UA" altLang="ru-RU" smtClean="0"/>
              <a:t>. Щоб відтворити анімацію під час показу слайдів, клацніть її правою кнопкою миші та виберіть пункт меню </a:t>
            </a:r>
            <a:r>
              <a:rPr lang="uk-UA" altLang="ru-RU" b="1" smtClean="0"/>
              <a:t>Відтворення</a:t>
            </a:r>
            <a:r>
              <a:rPr lang="uk-UA" altLang="ru-RU" smtClean="0"/>
              <a:t>. Якщо файл уже відтворювався, можливо, знадобиться спочатку вибрати пункт </a:t>
            </a:r>
            <a:r>
              <a:rPr lang="uk-UA" altLang="ru-RU" b="1" smtClean="0"/>
              <a:t>Перемотати назад</a:t>
            </a:r>
            <a:r>
              <a:rPr lang="uk-UA" altLang="ru-RU" smtClean="0"/>
              <a:t>, а вже потім </a:t>
            </a:r>
            <a:r>
              <a:rPr lang="uk-UA" altLang="ru-RU" b="1" smtClean="0"/>
              <a:t>Відтворення</a:t>
            </a:r>
            <a:r>
              <a:rPr lang="uk-UA" altLang="ru-RU" smtClean="0"/>
              <a:t>. Якщо ви клацнули слайд, щоб почати введення тексту або перейти до наступного слайда, але нічого не відбувається, клацніть за межами анімації. Інколи буде потрібно клацнути два рази. Якщо виникають проблеми з переглядом анімації, зверніться до нотаток про відтворення анімації Adobe Flash на останньому сайті цієї презентації. Якщо проблеми не вдається усунути, зверніться до наступного слайда, на якому відображено копію цієї анімації як нерухоме зображення. Видаліть поточний або наступний слайд перед показом презентації.]</a:t>
            </a:r>
          </a:p>
          <a:p>
            <a:pPr eaLnBrk="1" hangingPunct="1"/>
            <a:endParaRPr lang="uk-UA"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B55723-166B-447B-A136-88142D47B068}" type="slidenum">
              <a:rPr lang="uk-UA" altLang="ru-RU" smtClean="0"/>
              <a:pPr eaLnBrk="1" hangingPunct="1"/>
              <a:t>15</a:t>
            </a:fld>
            <a:endParaRPr lang="uk-UA" altLang="ru-RU"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smtClean="0"/>
              <a:t>Ще трохи про зелене та синє підкреслення: у тому, що стосується перевірки орфографії, Word справді добре виконує свою справу, яка доволі проста (хоч і не завжди). Але граматика та правильне використання слів потребують додаткового розсуду. Якщо, на вашу думку, Word робить хибний вибір, ви можете ігнорувати пропоновані виправлення та видалити підкреслення. </a:t>
            </a:r>
            <a:endParaRPr lang="uk-UA" altLang="ru-RU" b="1" smtClean="0"/>
          </a:p>
          <a:p>
            <a:pPr eaLnBrk="1" hangingPunct="1"/>
            <a:r>
              <a:rPr lang="uk-UA" altLang="ru-RU" smtClean="0"/>
              <a:t>Якщо вам не подобається зупинятися на кожному підкресленні, просто пропустіть їх. Коли трапиться нагода, запустіть у Word перевірку орфографії та граматики всього тексту разом.</a:t>
            </a:r>
          </a:p>
          <a:p>
            <a:pPr eaLnBrk="1" hangingPunct="1"/>
            <a:r>
              <a:rPr lang="uk-UA" altLang="ru-RU" smtClean="0"/>
              <a:t>[</a:t>
            </a:r>
            <a:r>
              <a:rPr lang="uk-UA" altLang="ru-RU" b="1" smtClean="0"/>
              <a:t>Примітка для викладача</a:t>
            </a:r>
            <a:r>
              <a:rPr lang="uk-UA" altLang="ru-RU" smtClean="0"/>
              <a:t>. Цей слайд цілком повторює попередній слайд за винятком того, що анімацію замінено на нерухоме зображення. Використовуйте цей слайд, якщо виникають проблеми з переглядом анімації. Перед показом презентації видаліть цей або попередній слайд.]</a:t>
            </a:r>
            <a:endParaRPr lang="uk-UA" altLang="ru-RU" b="1" smtClean="0"/>
          </a:p>
          <a:p>
            <a:pPr eaLnBrk="1" hangingPunct="1"/>
            <a:endParaRPr lang="uk-UA"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F57FD3-DC6E-4418-AD92-2821413378A4}" type="slidenum">
              <a:rPr lang="uk-UA" altLang="ru-RU" smtClean="0"/>
              <a:pPr eaLnBrk="1" hangingPunct="1"/>
              <a:t>16</a:t>
            </a:fld>
            <a:endParaRPr lang="uk-UA" altLang="ru-RU"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smtClean="0"/>
              <a:t>Поля в один дюйм завширшки вгорі, внизу, справа та зліва сторінки трапляються найчастіше, і ви можете використовувати їх для більшості своїх документів.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BF8CF1-E30D-47C7-91AC-8EBC86D3270E}" type="slidenum">
              <a:rPr lang="uk-UA" altLang="ru-RU" smtClean="0"/>
              <a:pPr eaLnBrk="1" hangingPunct="1"/>
              <a:t>17</a:t>
            </a:fld>
            <a:endParaRPr lang="uk-UA" altLang="ru-RU"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DEB2B7-D0FF-4914-9928-18D1949A93C1}" type="slidenum">
              <a:rPr lang="uk-UA" altLang="ru-RU" smtClean="0"/>
              <a:pPr eaLnBrk="1" hangingPunct="1"/>
              <a:t>18</a:t>
            </a:fld>
            <a:endParaRPr lang="uk-UA" altLang="ru-RU"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smtClean="0"/>
              <a:t>Піктограма вибраного поля відображається на тлі іншого кольору. Якщо натиснути кнопку </a:t>
            </a:r>
            <a:r>
              <a:rPr lang="uk-UA" altLang="ru-RU" b="1" smtClean="0"/>
              <a:t>Поля</a:t>
            </a:r>
            <a:r>
              <a:rPr lang="uk-UA" altLang="ru-RU" smtClean="0"/>
              <a:t> знову, це кольорове тло покаже, який розмір полів установлено для документа.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018DED-7251-4C26-AA3D-39371BFB1ECD}" type="slidenum">
              <a:rPr lang="uk-UA" altLang="ru-RU" smtClean="0"/>
              <a:pPr eaLnBrk="1" hangingPunct="1"/>
              <a:t>19</a:t>
            </a:fld>
            <a:endParaRPr lang="uk-UA" altLang="ru-RU"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b="1" smtClean="0"/>
              <a:t>Порада</a:t>
            </a:r>
            <a:r>
              <a:rPr lang="uk-UA" altLang="ru-RU" smtClean="0"/>
              <a:t>. Зберігати результати роботи ніколи не зарано.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1FE601-F240-44E4-8EC8-4049FB2CE674}" type="slidenum">
              <a:rPr lang="uk-UA" altLang="ru-RU" smtClean="0"/>
              <a:pPr eaLnBrk="1" hangingPunct="1"/>
              <a:t>2</a:t>
            </a:fld>
            <a:endParaRPr lang="uk-UA" altLang="ru-RU"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900BD6-0C9E-4140-9C54-56EA7C12875B}" type="slidenum">
              <a:rPr lang="uk-UA" altLang="ru-RU" smtClean="0"/>
              <a:pPr eaLnBrk="1" hangingPunct="1"/>
              <a:t>20</a:t>
            </a:fld>
            <a:endParaRPr lang="uk-UA" altLang="ru-RU"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Aft>
                <a:spcPct val="75000"/>
              </a:spcAft>
            </a:pPr>
            <a:r>
              <a:rPr lang="uk-UA" altLang="ru-RU" smtClean="0"/>
              <a:t>Такий самий результат дає натискання на клавіатурі клавіш CTRL+S (натисніть клавішу CTRL і, не відпускаючи її, натисніть 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28D685-0296-4A9C-9C8E-6BEB267C6E29}" type="slidenum">
              <a:rPr lang="uk-UA" altLang="ru-RU" smtClean="0"/>
              <a:pPr eaLnBrk="1" hangingPunct="1"/>
              <a:t>21</a:t>
            </a:fld>
            <a:endParaRPr lang="uk-UA" altLang="ru-RU"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Aft>
                <a:spcPct val="75000"/>
              </a:spcAft>
            </a:pPr>
            <a:r>
              <a:rPr lang="uk-UA" altLang="ru-RU" b="1" smtClean="0"/>
              <a:t>Порада</a:t>
            </a:r>
            <a:r>
              <a:rPr lang="uk-UA" altLang="ru-RU" smtClean="0"/>
              <a:t>. Щоб знайти документ після того, як його було закрито, перегляньте список </a:t>
            </a:r>
            <a:r>
              <a:rPr lang="uk-UA" altLang="ru-RU" b="1" smtClean="0"/>
              <a:t>Останні документи</a:t>
            </a:r>
            <a:r>
              <a:rPr lang="uk-UA" altLang="ru-RU" smtClean="0"/>
              <a:t>, зображений на рисунку. Клацніть документ у списку, щоб відкрити його.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C58099-8F97-43A5-B2DC-4EE73FE1A2EF}" type="slidenum">
              <a:rPr lang="uk-UA" altLang="ru-RU" smtClean="0"/>
              <a:pPr eaLnBrk="1" hangingPunct="1"/>
              <a:t>22</a:t>
            </a:fld>
            <a:endParaRPr lang="uk-UA" altLang="ru-RU"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smtClean="0"/>
              <a:t>[</a:t>
            </a:r>
            <a:r>
              <a:rPr lang="uk-UA" altLang="ru-RU" b="1" smtClean="0"/>
              <a:t>Примітка для викладача</a:t>
            </a:r>
            <a:r>
              <a:rPr lang="uk-UA" altLang="ru-RU" smtClean="0"/>
              <a:t>. Якщо на комп'ютері інстальовано Word 2007, можна перейти до онлайнового навчального заняття, вибравши посилання на слайді. На практичному занятті можна відпрацювати всі ці завдання у Word, керуючись наданими інструкціями. </a:t>
            </a:r>
            <a:r>
              <a:rPr lang="uk-UA" altLang="ru-RU" b="1" smtClean="0"/>
              <a:t>Увага</a:t>
            </a:r>
            <a:r>
              <a:rPr lang="uk-UA" altLang="ru-RU" smtClean="0"/>
              <a:t>! За відсутності Word 2007 інструкції до практичного заняття недоступні.]</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A28D0A-4277-4973-B880-67A0E06379FB}" type="slidenum">
              <a:rPr lang="uk-UA" altLang="ru-RU" smtClean="0"/>
              <a:pPr eaLnBrk="1" hangingPunct="1"/>
              <a:t>23</a:t>
            </a:fld>
            <a:endParaRPr lang="uk-UA" altLang="ru-RU"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594271-12D6-4F1C-92A7-34616D495D56}" type="slidenum">
              <a:rPr lang="uk-UA" altLang="ru-RU" smtClean="0"/>
              <a:pPr eaLnBrk="1" hangingPunct="1"/>
              <a:t>24</a:t>
            </a:fld>
            <a:endParaRPr lang="uk-UA" altLang="ru-RU"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7C2831-BA92-4D34-8312-51E72F6DF3DC}" type="slidenum">
              <a:rPr lang="uk-UA" altLang="ru-RU" smtClean="0"/>
              <a:pPr eaLnBrk="1" hangingPunct="1"/>
              <a:t>25</a:t>
            </a:fld>
            <a:endParaRPr lang="uk-UA" altLang="ru-RU"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9B9BD3-0C06-4153-803F-A6263422FE03}" type="slidenum">
              <a:rPr lang="uk-UA" altLang="ru-RU" smtClean="0"/>
              <a:pPr eaLnBrk="1" hangingPunct="1"/>
              <a:t>26</a:t>
            </a:fld>
            <a:endParaRPr lang="uk-UA" altLang="ru-RU"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110B46-B4FA-4772-BF0A-EB6FC6C46995}" type="slidenum">
              <a:rPr lang="uk-UA" altLang="ru-RU" smtClean="0"/>
              <a:pPr eaLnBrk="1" hangingPunct="1"/>
              <a:t>27</a:t>
            </a:fld>
            <a:endParaRPr lang="uk-UA" altLang="ru-RU"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0EDAD6-C9F3-4797-98E7-6F0315D49050}" type="slidenum">
              <a:rPr lang="uk-UA" altLang="ru-RU" smtClean="0"/>
              <a:pPr eaLnBrk="1" hangingPunct="1"/>
              <a:t>28</a:t>
            </a:fld>
            <a:endParaRPr lang="uk-UA" altLang="ru-RU"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243FA5-466F-4BA7-AE0C-CF3321FFFEE2}" type="slidenum">
              <a:rPr lang="uk-UA" altLang="ru-RU" smtClean="0"/>
              <a:pPr eaLnBrk="1" hangingPunct="1"/>
              <a:t>29</a:t>
            </a:fld>
            <a:endParaRPr lang="uk-UA" altLang="ru-RU"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7663EB-EBB2-41BC-A411-E34AA077B3FF}" type="slidenum">
              <a:rPr lang="uk-UA" altLang="ru-RU" smtClean="0"/>
              <a:pPr eaLnBrk="1" hangingPunct="1"/>
              <a:t>3</a:t>
            </a:fld>
            <a:endParaRPr lang="uk-UA" altLang="ru-RU"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F98580-E1CF-4EB0-93EA-9DEB7DA0B43B}" type="slidenum">
              <a:rPr lang="uk-UA" altLang="ru-RU" smtClean="0"/>
              <a:pPr eaLnBrk="1" hangingPunct="1"/>
              <a:t>30</a:t>
            </a:fld>
            <a:endParaRPr lang="uk-UA" altLang="ru-RU" smtClean="0"/>
          </a:p>
        </p:txBody>
      </p:sp>
      <p:sp>
        <p:nvSpPr>
          <p:cNvPr id="64515" name="Rectangle 2"/>
          <p:cNvSpPr>
            <a:spLocks noGrp="1" noChangeArrowheads="1"/>
          </p:cNvSpPr>
          <p:nvPr>
            <p:ph type="body" idx="1"/>
          </p:nvPr>
        </p:nvSpPr>
        <p:spPr>
          <a:xfrm>
            <a:off x="685800" y="457200"/>
            <a:ext cx="5486400" cy="7929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uk-UA" altLang="ru-RU" b="1" smtClean="0"/>
              <a:t>Як користуватися цим шаблоном</a:t>
            </a:r>
          </a:p>
          <a:p>
            <a:pPr eaLnBrk="1" hangingPunct="1"/>
            <a:r>
              <a:rPr lang="uk-UA" altLang="ru-RU" smtClean="0"/>
              <a:t>Цей шаблон Microsoft Office PowerPoint</a:t>
            </a:r>
            <a:r>
              <a:rPr lang="uk-UA" altLang="ru-RU" sz="800" baseline="30000" smtClean="0">
                <a:cs typeface="Arial" charset="0"/>
              </a:rPr>
              <a:t>®</a:t>
            </a:r>
            <a:r>
              <a:rPr lang="uk-UA" altLang="ru-RU" smtClean="0"/>
              <a:t> містить навчальні матеріали, присвячені початку роботи з вашим першим документом у Microsoft Office Word 2007. Його розраховано на демонстрацію у групі та пристосування до конкретних умов. </a:t>
            </a:r>
          </a:p>
          <a:p>
            <a:pPr eaLnBrk="1" hangingPunct="1"/>
            <a:r>
              <a:rPr lang="uk-UA" altLang="ru-RU" smtClean="0"/>
              <a:t>Цей шаблон побудовано на основі матеріалів інтерактивного навчального курсу Microsoft Office Online «Знайомство з Word 2007 I. Створення вашого першого документа».</a:t>
            </a:r>
            <a:endParaRPr lang="uk-UA" altLang="ru-RU" b="1" smtClean="0"/>
          </a:p>
          <a:p>
            <a:pPr eaLnBrk="1" hangingPunct="1"/>
            <a:r>
              <a:rPr lang="uk-UA" altLang="ru-RU" b="1" smtClean="0"/>
              <a:t>Особливості шаблона</a:t>
            </a:r>
          </a:p>
          <a:p>
            <a:pPr eaLnBrk="1" hangingPunct="1"/>
            <a:r>
              <a:rPr lang="uk-UA" altLang="ru-RU" b="1" smtClean="0"/>
              <a:t>Титульний слайд</a:t>
            </a:r>
            <a:r>
              <a:rPr lang="uk-UA" altLang="ru-RU" smtClean="0"/>
              <a:t>: на першому слайді є текст заміщення, на місці якого ви маєте ввести назву своєї організації. Також можна взагалі видалити рамку з цим текстом, якщо вона не потрібна.</a:t>
            </a:r>
            <a:endParaRPr lang="uk-UA" altLang="ru-RU" b="1" smtClean="0"/>
          </a:p>
          <a:p>
            <a:pPr eaLnBrk="1" hangingPunct="1"/>
            <a:r>
              <a:rPr lang="uk-UA" altLang="ru-RU" b="1" smtClean="0"/>
              <a:t>Анімація</a:t>
            </a:r>
            <a:r>
              <a:rPr lang="uk-UA" altLang="ru-RU" smtClean="0"/>
              <a:t>: у презентації використовуються настроювані анімаційні ефекти. До цих ефектів належать </a:t>
            </a:r>
            <a:r>
              <a:rPr lang="uk-UA" altLang="ru-RU" b="1" smtClean="0"/>
              <a:t>Збір</a:t>
            </a:r>
            <a:r>
              <a:rPr lang="uk-UA" altLang="ru-RU" smtClean="0"/>
              <a:t>, </a:t>
            </a:r>
            <a:r>
              <a:rPr lang="uk-UA" altLang="ru-RU" b="1" smtClean="0"/>
              <a:t>Розтягання</a:t>
            </a:r>
            <a:r>
              <a:rPr lang="uk-UA" altLang="ru-RU" smtClean="0"/>
              <a:t>, </a:t>
            </a:r>
            <a:r>
              <a:rPr lang="uk-UA" altLang="ru-RU" b="1" smtClean="0"/>
              <a:t>Розчинення</a:t>
            </a:r>
            <a:r>
              <a:rPr lang="uk-UA" altLang="ru-RU" smtClean="0"/>
              <a:t> та </a:t>
            </a:r>
            <a:r>
              <a:rPr lang="uk-UA" altLang="ru-RU" b="1" smtClean="0"/>
              <a:t>Шашки</a:t>
            </a:r>
            <a:r>
              <a:rPr lang="uk-UA" altLang="ru-RU" smtClean="0"/>
              <a:t>. Усі ці ефекти виконуються в попередніх версіях Microsoft PowerPoint починаючи з PowerPoint 2000. Щоб змінити анімаційні ефекти, відкрийте меню </a:t>
            </a:r>
            <a:r>
              <a:rPr lang="uk-UA" altLang="ru-RU" b="1" smtClean="0"/>
              <a:t>Показ слайдів</a:t>
            </a:r>
            <a:r>
              <a:rPr lang="uk-UA" altLang="ru-RU" smtClean="0"/>
              <a:t>, виберіть команду </a:t>
            </a:r>
            <a:r>
              <a:rPr lang="uk-UA" altLang="ru-RU" b="1" smtClean="0"/>
              <a:t>Настроювання анімації</a:t>
            </a:r>
            <a:r>
              <a:rPr lang="uk-UA" altLang="ru-RU" smtClean="0"/>
              <a:t> та скористайтеся параметрами, які буде запропоновано.</a:t>
            </a:r>
          </a:p>
          <a:p>
            <a:pPr eaLnBrk="1" hangingPunct="1"/>
            <a:r>
              <a:rPr lang="uk-UA" altLang="ru-RU" b="1" smtClean="0"/>
              <a:t>Якщо ця презентація містить анімацію Adobe Flash</a:t>
            </a:r>
            <a:r>
              <a:rPr lang="uk-UA" altLang="ru-RU" smtClean="0"/>
              <a:t>: для відтворення файлу Flash необхідно зареєструвати на комп'ютері елемент керування Microsoft ActiveX</a:t>
            </a:r>
            <a:r>
              <a:rPr lang="uk-UA" altLang="ru-RU" sz="800" baseline="30000" smtClean="0">
                <a:cs typeface="Arial" charset="0"/>
              </a:rPr>
              <a:t>®</a:t>
            </a:r>
            <a:r>
              <a:rPr lang="uk-UA" altLang="ru-RU" smtClean="0"/>
              <a:t> під назвою «Shockwave Flash Object». Для цього завантажте з веб-сайту Adobe останню версію програвача Adobe Flash Player.</a:t>
            </a:r>
          </a:p>
          <a:p>
            <a:pPr eaLnBrk="1" hangingPunct="1"/>
            <a:r>
              <a:rPr lang="uk-UA" altLang="ru-RU" b="1" smtClean="0"/>
              <a:t>Ефекти зміни слайдів</a:t>
            </a:r>
            <a:r>
              <a:rPr lang="uk-UA" altLang="ru-RU" smtClean="0"/>
              <a:t>: у цій презентації використовується ефект </a:t>
            </a:r>
            <a:r>
              <a:rPr lang="uk-UA" altLang="ru-RU" b="1" smtClean="0"/>
              <a:t>Поява згори</a:t>
            </a:r>
            <a:r>
              <a:rPr lang="uk-UA" altLang="ru-RU" smtClean="0"/>
              <a:t>. Щоб змінити його на інший, відкрийте меню </a:t>
            </a:r>
            <a:r>
              <a:rPr lang="uk-UA" altLang="ru-RU" b="1" smtClean="0"/>
              <a:t>Показ слайдів</a:t>
            </a:r>
            <a:r>
              <a:rPr lang="uk-UA" altLang="ru-RU" smtClean="0"/>
              <a:t>, виберіть команду </a:t>
            </a:r>
            <a:r>
              <a:rPr lang="uk-UA" altLang="ru-RU" b="1" smtClean="0"/>
              <a:t>Настроювання анімації</a:t>
            </a:r>
            <a:r>
              <a:rPr lang="uk-UA" altLang="ru-RU" smtClean="0"/>
              <a:t> та скористайтеся параметрами, які буде запропоновано. </a:t>
            </a:r>
          </a:p>
          <a:p>
            <a:pPr eaLnBrk="1" hangingPunct="1"/>
            <a:r>
              <a:rPr lang="uk-UA" altLang="ru-RU" b="1" smtClean="0"/>
              <a:t>Гіперпосилання на онлайновий курс</a:t>
            </a:r>
            <a:r>
              <a:rPr lang="uk-UA" altLang="ru-RU" smtClean="0"/>
              <a:t>: шаблон містить посилання на онлайнову версію цього навчального курсу. Ці посилання вказують на практичне заняття для набуття навичок до уроку 2 та пам'ятку, наведену в цьому курсі. </a:t>
            </a:r>
            <a:r>
              <a:rPr lang="uk-UA" altLang="ru-RU" b="1" smtClean="0"/>
              <a:t>Увага!</a:t>
            </a:r>
            <a:r>
              <a:rPr lang="uk-UA" altLang="ru-RU" smtClean="0"/>
              <a:t> Для доступу до практичних занять потрібно інсталювати Word 2007. </a:t>
            </a:r>
          </a:p>
          <a:p>
            <a:pPr eaLnBrk="1" hangingPunct="1"/>
            <a:r>
              <a:rPr lang="uk-UA" altLang="ru-RU" b="1" smtClean="0"/>
              <a:t>Колонтитули</a:t>
            </a:r>
            <a:r>
              <a:rPr lang="uk-UA" altLang="ru-RU" smtClean="0"/>
              <a:t>: шаблон містить нижній колонтитул із назвою курсу. Нижні колонтитули можна змінити або видалити в діалоговому вікні </a:t>
            </a:r>
            <a:r>
              <a:rPr lang="uk-UA" altLang="ru-RU" b="1" smtClean="0"/>
              <a:t>Колонтитули</a:t>
            </a:r>
            <a:r>
              <a:rPr lang="uk-UA" altLang="ru-RU" smtClean="0"/>
              <a:t> (відкривається з меню </a:t>
            </a:r>
            <a:r>
              <a:rPr lang="uk-UA" altLang="ru-RU" b="1" smtClean="0"/>
              <a:t>Вигляд</a:t>
            </a:r>
            <a:r>
              <a:rPr lang="uk-UA" altLang="ru-RU" smtClean="0"/>
              <a:t>).</a:t>
            </a:r>
          </a:p>
          <a:p>
            <a:pPr eaLnBrk="1" hangingPunct="1"/>
            <a:endParaRPr lang="uk-UA"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63B56F-1421-4B5F-B762-14DFF594DEA4}" type="slidenum">
              <a:rPr lang="uk-UA" altLang="ru-RU" smtClean="0"/>
              <a:pPr eaLnBrk="1" hangingPunct="1"/>
              <a:t>4</a:t>
            </a:fld>
            <a:endParaRPr lang="uk-UA" altLang="ru-RU"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B8283C-51F4-4EC4-B928-779FEEA67FC5}" type="slidenum">
              <a:rPr lang="uk-UA" altLang="ru-RU" smtClean="0"/>
              <a:pPr eaLnBrk="1" hangingPunct="1"/>
              <a:t>5</a:t>
            </a:fld>
            <a:endParaRPr lang="uk-UA" altLang="ru-RU"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CE51FD-92C3-4D66-9D36-6F4B95FD90A2}" type="slidenum">
              <a:rPr lang="uk-UA" altLang="ru-RU" smtClean="0"/>
              <a:pPr eaLnBrk="1" hangingPunct="1"/>
              <a:t>6</a:t>
            </a:fld>
            <a:endParaRPr lang="uk-UA" altLang="ru-RU"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Aft>
                <a:spcPct val="75000"/>
              </a:spcAft>
            </a:pPr>
            <a:r>
              <a:rPr lang="uk-UA" altLang="ru-RU" smtClean="0"/>
              <a:t>Перед вами можуть постати такі запитання: звідки починати введення тексту на сторінці? Як зробити відступ на першому рядку абзацу? Якщо поля сторінки не влаштовують вас, як їх змінити? І як зберегти введений текст, щоб він не зник після закриття Word? </a:t>
            </a:r>
          </a:p>
          <a:p>
            <a:pPr eaLnBrk="1" hangingPunct="1"/>
            <a:endParaRPr lang="uk-UA"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DB0F82-BC27-43FC-AE69-8D64CF4106AD}" type="slidenum">
              <a:rPr lang="uk-UA" altLang="ru-RU" smtClean="0"/>
              <a:pPr eaLnBrk="1" hangingPunct="1"/>
              <a:t>7</a:t>
            </a:fld>
            <a:endParaRPr lang="uk-UA" altLang="ru-RU"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383D15-375C-4F0D-A027-C909AFCF11B3}" type="slidenum">
              <a:rPr lang="uk-UA" altLang="ru-RU" smtClean="0"/>
              <a:pPr eaLnBrk="1" hangingPunct="1"/>
              <a:t>8</a:t>
            </a:fld>
            <a:endParaRPr lang="uk-UA" altLang="ru-RU"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A99CF8-0D3B-4E57-ABEE-607A79297FEC}" type="slidenum">
              <a:rPr lang="uk-UA" altLang="ru-RU" smtClean="0"/>
              <a:pPr eaLnBrk="1" hangingPunct="1"/>
              <a:t>9</a:t>
            </a:fld>
            <a:endParaRPr lang="uk-UA" altLang="ru-RU"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ru-RU" smtClean="0"/>
              <a:t>Образец заголовка</a:t>
            </a:r>
            <a:endParaRPr lang="uk-UA"/>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ru-RU" smtClean="0"/>
              <a:t>Образец подзаголовка</a:t>
            </a:r>
            <a:endParaRPr lang="uk-UA"/>
          </a:p>
        </p:txBody>
      </p:sp>
      <p:sp>
        <p:nvSpPr>
          <p:cNvPr id="4" name="Rectangle 4"/>
          <p:cNvSpPr>
            <a:spLocks noGrp="1" noChangeArrowheads="1"/>
          </p:cNvSpPr>
          <p:nvPr>
            <p:ph type="dt" sz="half" idx="10"/>
          </p:nvPr>
        </p:nvSpPr>
        <p:spPr>
          <a:xfrm>
            <a:off x="457200" y="6245225"/>
            <a:ext cx="2133600" cy="476250"/>
          </a:xfrm>
        </p:spPr>
        <p:txBody>
          <a:bodyPr/>
          <a:lstStyle>
            <a:lvl1pPr>
              <a:defRPr sz="1800"/>
            </a:lvl1pPr>
          </a:lstStyle>
          <a:p>
            <a:pPr>
              <a:defRPr/>
            </a:pPr>
            <a:endParaRPr lang="uk-UA"/>
          </a:p>
        </p:txBody>
      </p:sp>
      <p:sp>
        <p:nvSpPr>
          <p:cNvPr id="5" name="Rectangle 5"/>
          <p:cNvSpPr>
            <a:spLocks noGrp="1" noChangeArrowheads="1"/>
          </p:cNvSpPr>
          <p:nvPr>
            <p:ph type="ftr" sz="quarter" idx="11"/>
          </p:nvPr>
        </p:nvSpPr>
        <p:spPr>
          <a:xfrm>
            <a:off x="3124200" y="6084888"/>
            <a:ext cx="2895600" cy="773112"/>
          </a:xfrm>
        </p:spPr>
        <p:txBody>
          <a:bodyPr/>
          <a:lstStyle>
            <a:lvl1pPr>
              <a:defRPr sz="1800"/>
            </a:lvl1pPr>
          </a:lstStyle>
          <a:p>
            <a:pPr>
              <a:defRPr/>
            </a:pPr>
            <a:r>
              <a:rPr lang="uk-UA"/>
              <a:t>Створіть свій перший документ</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800"/>
            </a:lvl1pPr>
          </a:lstStyle>
          <a:p>
            <a:pPr>
              <a:defRPr/>
            </a:pPr>
            <a:fld id="{4D0163DC-B1CA-4CCE-BB17-146B3B117B2B}" type="slidenum">
              <a:rPr lang="uk-UA"/>
              <a:pPr>
                <a:defRPr/>
              </a:pPr>
              <a:t>‹#›</a:t>
            </a:fld>
            <a:endParaRPr lang="uk-UA"/>
          </a:p>
        </p:txBody>
      </p:sp>
    </p:spTree>
    <p:extLst>
      <p:ext uri="{BB962C8B-B14F-4D97-AF65-F5344CB8AC3E}">
        <p14:creationId xmlns:p14="http://schemas.microsoft.com/office/powerpoint/2010/main" val="1883488778"/>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cs-CZ"/>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uk-UA"/>
          </a:p>
        </p:txBody>
      </p:sp>
      <p:sp>
        <p:nvSpPr>
          <p:cNvPr id="5"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6" name="Rectangle 8"/>
          <p:cNvSpPr>
            <a:spLocks noGrp="1" noChangeArrowheads="1"/>
          </p:cNvSpPr>
          <p:nvPr>
            <p:ph type="sldNum" sz="quarter" idx="12"/>
          </p:nvPr>
        </p:nvSpPr>
        <p:spPr>
          <a:ln/>
        </p:spPr>
        <p:txBody>
          <a:bodyPr/>
          <a:lstStyle>
            <a:lvl1pPr>
              <a:defRPr/>
            </a:lvl1pPr>
          </a:lstStyle>
          <a:p>
            <a:pPr>
              <a:defRPr/>
            </a:pPr>
            <a:fld id="{5E37D8F4-60FF-4375-AD77-CE0316E67F06}" type="slidenum">
              <a:rPr lang="uk-UA"/>
              <a:pPr>
                <a:defRPr/>
              </a:pPr>
              <a:t>‹#›</a:t>
            </a:fld>
            <a:endParaRPr lang="uk-UA"/>
          </a:p>
        </p:txBody>
      </p:sp>
    </p:spTree>
    <p:extLst>
      <p:ext uri="{BB962C8B-B14F-4D97-AF65-F5344CB8AC3E}">
        <p14:creationId xmlns:p14="http://schemas.microsoft.com/office/powerpoint/2010/main" val="3738054536"/>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ru-RU" smtClean="0"/>
              <a:t>Образец заголовка</a:t>
            </a:r>
            <a:endParaRPr lang="cs-CZ"/>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uk-UA"/>
          </a:p>
        </p:txBody>
      </p:sp>
      <p:sp>
        <p:nvSpPr>
          <p:cNvPr id="5"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6" name="Rectangle 8"/>
          <p:cNvSpPr>
            <a:spLocks noGrp="1" noChangeArrowheads="1"/>
          </p:cNvSpPr>
          <p:nvPr>
            <p:ph type="sldNum" sz="quarter" idx="12"/>
          </p:nvPr>
        </p:nvSpPr>
        <p:spPr>
          <a:ln/>
        </p:spPr>
        <p:txBody>
          <a:bodyPr/>
          <a:lstStyle>
            <a:lvl1pPr>
              <a:defRPr/>
            </a:lvl1pPr>
          </a:lstStyle>
          <a:p>
            <a:pPr>
              <a:defRPr/>
            </a:pPr>
            <a:fld id="{60BC45E7-5019-438E-8436-C1ADF32F7BFF}" type="slidenum">
              <a:rPr lang="uk-UA"/>
              <a:pPr>
                <a:defRPr/>
              </a:pPr>
              <a:t>‹#›</a:t>
            </a:fld>
            <a:endParaRPr lang="uk-UA"/>
          </a:p>
        </p:txBody>
      </p:sp>
    </p:spTree>
    <p:extLst>
      <p:ext uri="{BB962C8B-B14F-4D97-AF65-F5344CB8AC3E}">
        <p14:creationId xmlns:p14="http://schemas.microsoft.com/office/powerpoint/2010/main" val="39367867"/>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cs-CZ"/>
          </a:p>
        </p:txBody>
      </p:sp>
      <p:sp>
        <p:nvSpPr>
          <p:cNvPr id="3" name="Content Placeholder 2"/>
          <p:cNvSpPr>
            <a:spLocks noGrp="1"/>
          </p:cNvSpPr>
          <p:nvPr>
            <p:ph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4" name="Text Placeholder 3"/>
          <p:cNvSpPr>
            <a:spLocks noGrp="1"/>
          </p:cNvSpPr>
          <p:nvPr>
            <p:ph type="body"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uk-UA"/>
          </a:p>
        </p:txBody>
      </p:sp>
      <p:sp>
        <p:nvSpPr>
          <p:cNvPr id="6"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7" name="Rectangle 8"/>
          <p:cNvSpPr>
            <a:spLocks noGrp="1" noChangeArrowheads="1"/>
          </p:cNvSpPr>
          <p:nvPr>
            <p:ph type="sldNum" sz="quarter" idx="12"/>
          </p:nvPr>
        </p:nvSpPr>
        <p:spPr>
          <a:ln/>
        </p:spPr>
        <p:txBody>
          <a:bodyPr/>
          <a:lstStyle>
            <a:lvl1pPr>
              <a:defRPr/>
            </a:lvl1pPr>
          </a:lstStyle>
          <a:p>
            <a:pPr>
              <a:defRPr/>
            </a:pPr>
            <a:fld id="{3E1D8B71-0007-41A0-B317-49F9D3B3D0BD}" type="slidenum">
              <a:rPr lang="uk-UA"/>
              <a:pPr>
                <a:defRPr/>
              </a:pPr>
              <a:t>‹#›</a:t>
            </a:fld>
            <a:endParaRPr lang="uk-UA"/>
          </a:p>
        </p:txBody>
      </p:sp>
    </p:spTree>
    <p:extLst>
      <p:ext uri="{BB962C8B-B14F-4D97-AF65-F5344CB8AC3E}">
        <p14:creationId xmlns:p14="http://schemas.microsoft.com/office/powerpoint/2010/main" val="94148980"/>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ru-RU" smtClean="0"/>
              <a:t>Образец заголовка</a:t>
            </a:r>
            <a:endParaRPr lang="cs-CZ"/>
          </a:p>
        </p:txBody>
      </p:sp>
      <p:sp>
        <p:nvSpPr>
          <p:cNvPr id="3" name="Text Placeholder 2"/>
          <p:cNvSpPr>
            <a:spLocks noGrp="1"/>
          </p:cNvSpPr>
          <p:nvPr>
            <p:ph type="body" sz="half" idx="1"/>
          </p:nvPr>
        </p:nvSpPr>
        <p:spPr>
          <a:xfrm>
            <a:off x="350838" y="914400"/>
            <a:ext cx="4138612"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4" name="Content Placeholder 3"/>
          <p:cNvSpPr>
            <a:spLocks noGrp="1"/>
          </p:cNvSpPr>
          <p:nvPr>
            <p:ph sz="half" idx="2"/>
          </p:nvPr>
        </p:nvSpPr>
        <p:spPr>
          <a:xfrm>
            <a:off x="4641850" y="914400"/>
            <a:ext cx="4140200" cy="5029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uk-UA"/>
          </a:p>
        </p:txBody>
      </p:sp>
      <p:sp>
        <p:nvSpPr>
          <p:cNvPr id="6"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7" name="Rectangle 8"/>
          <p:cNvSpPr>
            <a:spLocks noGrp="1" noChangeArrowheads="1"/>
          </p:cNvSpPr>
          <p:nvPr>
            <p:ph type="sldNum" sz="quarter" idx="12"/>
          </p:nvPr>
        </p:nvSpPr>
        <p:spPr>
          <a:ln/>
        </p:spPr>
        <p:txBody>
          <a:bodyPr/>
          <a:lstStyle>
            <a:lvl1pPr>
              <a:defRPr/>
            </a:lvl1pPr>
          </a:lstStyle>
          <a:p>
            <a:pPr>
              <a:defRPr/>
            </a:pPr>
            <a:fld id="{B0EF350D-972A-4BBA-B6D2-5B2803312478}" type="slidenum">
              <a:rPr lang="uk-UA"/>
              <a:pPr>
                <a:defRPr/>
              </a:pPr>
              <a:t>‹#›</a:t>
            </a:fld>
            <a:endParaRPr lang="uk-UA"/>
          </a:p>
        </p:txBody>
      </p:sp>
    </p:spTree>
    <p:extLst>
      <p:ext uri="{BB962C8B-B14F-4D97-AF65-F5344CB8AC3E}">
        <p14:creationId xmlns:p14="http://schemas.microsoft.com/office/powerpoint/2010/main" val="423330557"/>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cs-CZ"/>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uk-UA"/>
          </a:p>
        </p:txBody>
      </p:sp>
      <p:sp>
        <p:nvSpPr>
          <p:cNvPr id="5"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6" name="Rectangle 8"/>
          <p:cNvSpPr>
            <a:spLocks noGrp="1" noChangeArrowheads="1"/>
          </p:cNvSpPr>
          <p:nvPr>
            <p:ph type="sldNum" sz="quarter" idx="12"/>
          </p:nvPr>
        </p:nvSpPr>
        <p:spPr>
          <a:ln/>
        </p:spPr>
        <p:txBody>
          <a:bodyPr/>
          <a:lstStyle>
            <a:lvl1pPr>
              <a:defRPr/>
            </a:lvl1pPr>
          </a:lstStyle>
          <a:p>
            <a:pPr>
              <a:defRPr/>
            </a:pPr>
            <a:fld id="{257DDBAC-5302-4DCC-A48A-3C2177AF0AC5}" type="slidenum">
              <a:rPr lang="uk-UA"/>
              <a:pPr>
                <a:defRPr/>
              </a:pPr>
              <a:t>‹#›</a:t>
            </a:fld>
            <a:endParaRPr lang="uk-UA"/>
          </a:p>
        </p:txBody>
      </p:sp>
    </p:spTree>
    <p:extLst>
      <p:ext uri="{BB962C8B-B14F-4D97-AF65-F5344CB8AC3E}">
        <p14:creationId xmlns:p14="http://schemas.microsoft.com/office/powerpoint/2010/main" val="352003635"/>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endParaRPr lang="uk-UA"/>
          </a:p>
        </p:txBody>
      </p:sp>
      <p:sp>
        <p:nvSpPr>
          <p:cNvPr id="5"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6" name="Rectangle 8"/>
          <p:cNvSpPr>
            <a:spLocks noGrp="1" noChangeArrowheads="1"/>
          </p:cNvSpPr>
          <p:nvPr>
            <p:ph type="sldNum" sz="quarter" idx="12"/>
          </p:nvPr>
        </p:nvSpPr>
        <p:spPr>
          <a:ln/>
        </p:spPr>
        <p:txBody>
          <a:bodyPr/>
          <a:lstStyle>
            <a:lvl1pPr>
              <a:defRPr/>
            </a:lvl1pPr>
          </a:lstStyle>
          <a:p>
            <a:pPr>
              <a:defRPr/>
            </a:pPr>
            <a:fld id="{37B126E3-2BDE-41A8-AFDD-FCD717A2D6B4}" type="slidenum">
              <a:rPr lang="uk-UA"/>
              <a:pPr>
                <a:defRPr/>
              </a:pPr>
              <a:t>‹#›</a:t>
            </a:fld>
            <a:endParaRPr lang="uk-UA"/>
          </a:p>
        </p:txBody>
      </p:sp>
    </p:spTree>
    <p:extLst>
      <p:ext uri="{BB962C8B-B14F-4D97-AF65-F5344CB8AC3E}">
        <p14:creationId xmlns:p14="http://schemas.microsoft.com/office/powerpoint/2010/main" val="3912808838"/>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cs-CZ"/>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uk-UA"/>
          </a:p>
        </p:txBody>
      </p:sp>
      <p:sp>
        <p:nvSpPr>
          <p:cNvPr id="6"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7" name="Rectangle 8"/>
          <p:cNvSpPr>
            <a:spLocks noGrp="1" noChangeArrowheads="1"/>
          </p:cNvSpPr>
          <p:nvPr>
            <p:ph type="sldNum" sz="quarter" idx="12"/>
          </p:nvPr>
        </p:nvSpPr>
        <p:spPr>
          <a:ln/>
        </p:spPr>
        <p:txBody>
          <a:bodyPr/>
          <a:lstStyle>
            <a:lvl1pPr>
              <a:defRPr/>
            </a:lvl1pPr>
          </a:lstStyle>
          <a:p>
            <a:pPr>
              <a:defRPr/>
            </a:pPr>
            <a:fld id="{9BA6EEF8-869F-4776-A917-42EFDA4FF8D7}" type="slidenum">
              <a:rPr lang="uk-UA"/>
              <a:pPr>
                <a:defRPr/>
              </a:pPr>
              <a:t>‹#›</a:t>
            </a:fld>
            <a:endParaRPr lang="uk-UA"/>
          </a:p>
        </p:txBody>
      </p:sp>
    </p:spTree>
    <p:extLst>
      <p:ext uri="{BB962C8B-B14F-4D97-AF65-F5344CB8AC3E}">
        <p14:creationId xmlns:p14="http://schemas.microsoft.com/office/powerpoint/2010/main" val="2376626633"/>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7" name="Rectangle 6"/>
          <p:cNvSpPr>
            <a:spLocks noGrp="1" noChangeArrowheads="1"/>
          </p:cNvSpPr>
          <p:nvPr>
            <p:ph type="dt" sz="half" idx="10"/>
          </p:nvPr>
        </p:nvSpPr>
        <p:spPr>
          <a:ln/>
        </p:spPr>
        <p:txBody>
          <a:bodyPr/>
          <a:lstStyle>
            <a:lvl1pPr>
              <a:defRPr/>
            </a:lvl1pPr>
          </a:lstStyle>
          <a:p>
            <a:pPr>
              <a:defRPr/>
            </a:pPr>
            <a:endParaRPr lang="uk-UA"/>
          </a:p>
        </p:txBody>
      </p:sp>
      <p:sp>
        <p:nvSpPr>
          <p:cNvPr id="8"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9" name="Rectangle 8"/>
          <p:cNvSpPr>
            <a:spLocks noGrp="1" noChangeArrowheads="1"/>
          </p:cNvSpPr>
          <p:nvPr>
            <p:ph type="sldNum" sz="quarter" idx="12"/>
          </p:nvPr>
        </p:nvSpPr>
        <p:spPr>
          <a:ln/>
        </p:spPr>
        <p:txBody>
          <a:bodyPr/>
          <a:lstStyle>
            <a:lvl1pPr>
              <a:defRPr/>
            </a:lvl1pPr>
          </a:lstStyle>
          <a:p>
            <a:pPr>
              <a:defRPr/>
            </a:pPr>
            <a:fld id="{C416B830-84C3-47CD-A660-8A92B18E7A3D}" type="slidenum">
              <a:rPr lang="uk-UA"/>
              <a:pPr>
                <a:defRPr/>
              </a:pPr>
              <a:t>‹#›</a:t>
            </a:fld>
            <a:endParaRPr lang="uk-UA"/>
          </a:p>
        </p:txBody>
      </p:sp>
    </p:spTree>
    <p:extLst>
      <p:ext uri="{BB962C8B-B14F-4D97-AF65-F5344CB8AC3E}">
        <p14:creationId xmlns:p14="http://schemas.microsoft.com/office/powerpoint/2010/main" val="2220499847"/>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cs-CZ"/>
          </a:p>
        </p:txBody>
      </p:sp>
      <p:sp>
        <p:nvSpPr>
          <p:cNvPr id="3" name="Rectangle 6"/>
          <p:cNvSpPr>
            <a:spLocks noGrp="1" noChangeArrowheads="1"/>
          </p:cNvSpPr>
          <p:nvPr>
            <p:ph type="dt" sz="half" idx="10"/>
          </p:nvPr>
        </p:nvSpPr>
        <p:spPr>
          <a:ln/>
        </p:spPr>
        <p:txBody>
          <a:bodyPr/>
          <a:lstStyle>
            <a:lvl1pPr>
              <a:defRPr/>
            </a:lvl1pPr>
          </a:lstStyle>
          <a:p>
            <a:pPr>
              <a:defRPr/>
            </a:pPr>
            <a:endParaRPr lang="uk-UA"/>
          </a:p>
        </p:txBody>
      </p:sp>
      <p:sp>
        <p:nvSpPr>
          <p:cNvPr id="4"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5" name="Rectangle 8"/>
          <p:cNvSpPr>
            <a:spLocks noGrp="1" noChangeArrowheads="1"/>
          </p:cNvSpPr>
          <p:nvPr>
            <p:ph type="sldNum" sz="quarter" idx="12"/>
          </p:nvPr>
        </p:nvSpPr>
        <p:spPr>
          <a:ln/>
        </p:spPr>
        <p:txBody>
          <a:bodyPr/>
          <a:lstStyle>
            <a:lvl1pPr>
              <a:defRPr/>
            </a:lvl1pPr>
          </a:lstStyle>
          <a:p>
            <a:pPr>
              <a:defRPr/>
            </a:pPr>
            <a:fld id="{5A6E33D8-99A9-4BB9-BFE8-1C728CD9D6B2}" type="slidenum">
              <a:rPr lang="uk-UA"/>
              <a:pPr>
                <a:defRPr/>
              </a:pPr>
              <a:t>‹#›</a:t>
            </a:fld>
            <a:endParaRPr lang="uk-UA"/>
          </a:p>
        </p:txBody>
      </p:sp>
    </p:spTree>
    <p:extLst>
      <p:ext uri="{BB962C8B-B14F-4D97-AF65-F5344CB8AC3E}">
        <p14:creationId xmlns:p14="http://schemas.microsoft.com/office/powerpoint/2010/main" val="532948214"/>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uk-UA"/>
          </a:p>
        </p:txBody>
      </p:sp>
      <p:sp>
        <p:nvSpPr>
          <p:cNvPr id="3"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4" name="Rectangle 8"/>
          <p:cNvSpPr>
            <a:spLocks noGrp="1" noChangeArrowheads="1"/>
          </p:cNvSpPr>
          <p:nvPr>
            <p:ph type="sldNum" sz="quarter" idx="12"/>
          </p:nvPr>
        </p:nvSpPr>
        <p:spPr>
          <a:ln/>
        </p:spPr>
        <p:txBody>
          <a:bodyPr/>
          <a:lstStyle>
            <a:lvl1pPr>
              <a:defRPr/>
            </a:lvl1pPr>
          </a:lstStyle>
          <a:p>
            <a:pPr>
              <a:defRPr/>
            </a:pPr>
            <a:fld id="{20DDE1EB-64EE-4D10-931F-941C51AA425F}" type="slidenum">
              <a:rPr lang="uk-UA"/>
              <a:pPr>
                <a:defRPr/>
              </a:pPr>
              <a:t>‹#›</a:t>
            </a:fld>
            <a:endParaRPr lang="uk-UA"/>
          </a:p>
        </p:txBody>
      </p:sp>
    </p:spTree>
    <p:extLst>
      <p:ext uri="{BB962C8B-B14F-4D97-AF65-F5344CB8AC3E}">
        <p14:creationId xmlns:p14="http://schemas.microsoft.com/office/powerpoint/2010/main" val="1515488157"/>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uk-UA"/>
          </a:p>
        </p:txBody>
      </p:sp>
      <p:sp>
        <p:nvSpPr>
          <p:cNvPr id="6"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7" name="Rectangle 8"/>
          <p:cNvSpPr>
            <a:spLocks noGrp="1" noChangeArrowheads="1"/>
          </p:cNvSpPr>
          <p:nvPr>
            <p:ph type="sldNum" sz="quarter" idx="12"/>
          </p:nvPr>
        </p:nvSpPr>
        <p:spPr>
          <a:ln/>
        </p:spPr>
        <p:txBody>
          <a:bodyPr/>
          <a:lstStyle>
            <a:lvl1pPr>
              <a:defRPr/>
            </a:lvl1pPr>
          </a:lstStyle>
          <a:p>
            <a:pPr>
              <a:defRPr/>
            </a:pPr>
            <a:fld id="{5FC7BFF8-7B3F-4EFB-AD33-76367EA1CCC5}" type="slidenum">
              <a:rPr lang="uk-UA"/>
              <a:pPr>
                <a:defRPr/>
              </a:pPr>
              <a:t>‹#›</a:t>
            </a:fld>
            <a:endParaRPr lang="uk-UA"/>
          </a:p>
        </p:txBody>
      </p:sp>
    </p:spTree>
    <p:extLst>
      <p:ext uri="{BB962C8B-B14F-4D97-AF65-F5344CB8AC3E}">
        <p14:creationId xmlns:p14="http://schemas.microsoft.com/office/powerpoint/2010/main" val="888916558"/>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endParaRPr lang="uk-UA"/>
          </a:p>
        </p:txBody>
      </p:sp>
      <p:sp>
        <p:nvSpPr>
          <p:cNvPr id="6" name="Rectangle 7"/>
          <p:cNvSpPr>
            <a:spLocks noGrp="1" noChangeArrowheads="1"/>
          </p:cNvSpPr>
          <p:nvPr>
            <p:ph type="ftr" sz="quarter" idx="11"/>
          </p:nvPr>
        </p:nvSpPr>
        <p:spPr>
          <a:ln/>
        </p:spPr>
        <p:txBody>
          <a:bodyPr/>
          <a:lstStyle>
            <a:lvl1pPr>
              <a:defRPr/>
            </a:lvl1pPr>
          </a:lstStyle>
          <a:p>
            <a:pPr>
              <a:defRPr/>
            </a:pPr>
            <a:r>
              <a:rPr lang="uk-UA"/>
              <a:t>Створіть свій перший документ</a:t>
            </a:r>
          </a:p>
        </p:txBody>
      </p:sp>
      <p:sp>
        <p:nvSpPr>
          <p:cNvPr id="7" name="Rectangle 8"/>
          <p:cNvSpPr>
            <a:spLocks noGrp="1" noChangeArrowheads="1"/>
          </p:cNvSpPr>
          <p:nvPr>
            <p:ph type="sldNum" sz="quarter" idx="12"/>
          </p:nvPr>
        </p:nvSpPr>
        <p:spPr>
          <a:ln/>
        </p:spPr>
        <p:txBody>
          <a:bodyPr/>
          <a:lstStyle>
            <a:lvl1pPr>
              <a:defRPr/>
            </a:lvl1pPr>
          </a:lstStyle>
          <a:p>
            <a:pPr>
              <a:defRPr/>
            </a:pPr>
            <a:fld id="{47FD4033-F7C7-407F-A884-4B122FA6AB83}" type="slidenum">
              <a:rPr lang="uk-UA"/>
              <a:pPr>
                <a:defRPr/>
              </a:pPr>
              <a:t>‹#›</a:t>
            </a:fld>
            <a:endParaRPr lang="uk-UA"/>
          </a:p>
        </p:txBody>
      </p:sp>
    </p:spTree>
    <p:extLst>
      <p:ext uri="{BB962C8B-B14F-4D97-AF65-F5344CB8AC3E}">
        <p14:creationId xmlns:p14="http://schemas.microsoft.com/office/powerpoint/2010/main" val="2562565403"/>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noFill/>
            <a:miter lim="800000"/>
            <a:headEnd/>
            <a:tailEnd/>
          </a:ln>
          <a:effectLst/>
        </p:spPr>
        <p:txBody>
          <a:bodyPr wrap="none" anchor="ctr"/>
          <a:lstStyle/>
          <a:p>
            <a:pPr algn="ctr">
              <a:spcBef>
                <a:spcPct val="20000"/>
              </a:spcBef>
              <a:spcAft>
                <a:spcPct val="75000"/>
              </a:spcAft>
              <a:defRPr/>
            </a:pPr>
            <a:endParaRPr lang="uk-UA"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noFill/>
            <a:miter lim="800000"/>
            <a:headEnd/>
            <a:tailEnd/>
          </a:ln>
          <a:effectLst/>
        </p:spPr>
        <p:txBody>
          <a:bodyPr wrap="none" anchor="ctr"/>
          <a:lstStyle/>
          <a:p>
            <a:pPr algn="ctr">
              <a:spcBef>
                <a:spcPct val="20000"/>
              </a:spcBef>
              <a:spcAft>
                <a:spcPct val="75000"/>
              </a:spcAft>
              <a:defRPr/>
            </a:pPr>
            <a:endParaRPr lang="uk-UA" sz="2400">
              <a:solidFill>
                <a:schemeClr val="tx2"/>
              </a:solidFill>
            </a:endParaRPr>
          </a:p>
        </p:txBody>
      </p:sp>
      <p:sp>
        <p:nvSpPr>
          <p:cNvPr id="5124" name="Rectangle 4"/>
          <p:cNvSpPr>
            <a:spLocks noGrp="1" noChangeArrowheads="1"/>
          </p:cNvSpPr>
          <p:nvPr>
            <p:ph type="body" idx="1"/>
          </p:nvPr>
        </p:nvSpPr>
        <p:spPr bwMode="auto">
          <a:xfrm>
            <a:off x="350838" y="914400"/>
            <a:ext cx="84312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uk-UA" altLang="ru-RU" smtClean="0"/>
              <a:t>Зразок тексту</a:t>
            </a:r>
          </a:p>
          <a:p>
            <a:pPr lvl="1"/>
            <a:r>
              <a:rPr lang="uk-UA" altLang="ru-RU" smtClean="0"/>
              <a:t>Другий рівень</a:t>
            </a:r>
          </a:p>
          <a:p>
            <a:pPr lvl="2"/>
            <a:r>
              <a:rPr lang="uk-UA" altLang="ru-RU" smtClean="0"/>
              <a:t>Третій рівень</a:t>
            </a:r>
          </a:p>
          <a:p>
            <a:pPr lvl="3"/>
            <a:r>
              <a:rPr lang="uk-UA" altLang="ru-RU" smtClean="0"/>
              <a:t>Четвертий рівень</a:t>
            </a:r>
          </a:p>
          <a:p>
            <a:pPr lvl="4"/>
            <a:r>
              <a:rPr lang="uk-UA" altLang="ru-RU" smtClean="0"/>
              <a:t>П'ятий рівень</a:t>
            </a:r>
          </a:p>
        </p:txBody>
      </p:sp>
      <p:sp>
        <p:nvSpPr>
          <p:cNvPr id="5125" name="Rectangle 5"/>
          <p:cNvSpPr>
            <a:spLocks noGrp="1" noChangeArrowheads="1"/>
          </p:cNvSpPr>
          <p:nvPr>
            <p:ph type="title"/>
          </p:nvPr>
        </p:nvSpPr>
        <p:spPr bwMode="auto">
          <a:xfrm>
            <a:off x="214313" y="73025"/>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uk-UA" altLang="ru-RU" smtClean="0"/>
              <a:t>Зразок заголовка</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pPr>
              <a:defRPr/>
            </a:pPr>
            <a:endParaRPr lang="uk-UA"/>
          </a:p>
        </p:txBody>
      </p:sp>
      <p:sp>
        <p:nvSpPr>
          <p:cNvPr id="3079" name="Rectangle 7"/>
          <p:cNvSpPr>
            <a:spLocks noGrp="1" noChangeArrowheads="1"/>
          </p:cNvSpPr>
          <p:nvPr>
            <p:ph type="ftr" sz="quarter" idx="3"/>
          </p:nvPr>
        </p:nvSpPr>
        <p:spPr bwMode="auto">
          <a:xfrm>
            <a:off x="2174875" y="6188075"/>
            <a:ext cx="489585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pPr>
              <a:defRPr/>
            </a:pPr>
            <a:r>
              <a:rPr lang="uk-UA"/>
              <a:t>Створіть свій перший документ</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pPr>
              <a:defRPr/>
            </a:pPr>
            <a:fld id="{577E0721-0244-4594-B819-65DDA2193013}" type="slidenum">
              <a:rPr lang="uk-UA"/>
              <a:pPr>
                <a:defRPr/>
              </a:pPr>
              <a:t>‹#›</a:t>
            </a:fld>
            <a:endParaRPr lang="uk-UA"/>
          </a:p>
        </p:txBody>
      </p:sp>
    </p:spTree>
  </p:cSld>
  <p:clrMap bg1="dk2" tx1="lt1" bg2="dk1" tx2="lt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ransition spd="med">
    <p:wipe dir="d"/>
  </p:transition>
  <p:hf sldNum="0" hdr="0" dt="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2.xml"/><Relationship Id="rId7" Type="http://schemas.openxmlformats.org/officeDocument/2006/relationships/image" Target="../media/image5.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emf"/><Relationship Id="rId10" Type="http://schemas.openxmlformats.org/officeDocument/2006/relationships/image" Target="../media/image7.png"/><Relationship Id="rId4" Type="http://schemas.openxmlformats.org/officeDocument/2006/relationships/oleObject" Target="../embeddings/oleObject3.bin"/><Relationship Id="rId9"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3.vml"/><Relationship Id="rId5" Type="http://schemas.openxmlformats.org/officeDocument/2006/relationships/image" Target="../media/image12.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19.xml"/><Relationship Id="rId7" Type="http://schemas.openxmlformats.org/officeDocument/2006/relationships/image" Target="../media/image5.e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4.emf"/><Relationship Id="rId4" Type="http://schemas.openxmlformats.org/officeDocument/2006/relationships/oleObject" Target="../embeddings/oleObject6.bin"/><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image" Target="../media/image18.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office.microsoft.com/training/Training.aspx?AssetID=RP102275011033&amp;CTT=6&amp;Origin=RC102275001033"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office.microsoft.com/training/Training.aspx?AssetID=RP102275031033&amp;CTT=6&amp;Origin=RC102275001033"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7.xml"/><Relationship Id="rId7" Type="http://schemas.openxmlformats.org/officeDocument/2006/relationships/image" Target="../media/image5.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pPr eaLnBrk="1" hangingPunct="1"/>
            <a:r>
              <a:rPr lang="uk-UA" altLang="ru-RU" smtClean="0"/>
              <a:t>Microsoft</a:t>
            </a:r>
            <a:r>
              <a:rPr lang="uk-UA" altLang="ru-RU" sz="2800" baseline="70000" smtClean="0">
                <a:cs typeface="Tahoma" pitchFamily="34" charset="0"/>
              </a:rPr>
              <a:t>®</a:t>
            </a:r>
            <a:r>
              <a:rPr lang="uk-UA" altLang="ru-RU" smtClean="0"/>
              <a:t> Office </a:t>
            </a:r>
            <a:br>
              <a:rPr lang="uk-UA" altLang="ru-RU" smtClean="0"/>
            </a:br>
            <a:r>
              <a:rPr lang="uk-UA" altLang="ru-RU" smtClean="0"/>
              <a:t>Word </a:t>
            </a:r>
            <a:r>
              <a:rPr lang="uk-UA" altLang="ru-RU" smtClean="0">
                <a:cs typeface="Tahoma" pitchFamily="34" charset="0"/>
              </a:rPr>
              <a:t>Навчання 2007</a:t>
            </a:r>
          </a:p>
        </p:txBody>
      </p:sp>
      <p:sp>
        <p:nvSpPr>
          <p:cNvPr id="8195" name="Rectangle 3"/>
          <p:cNvSpPr>
            <a:spLocks noGrp="1" noChangeArrowheads="1"/>
          </p:cNvSpPr>
          <p:nvPr>
            <p:ph type="subTitle" idx="1"/>
          </p:nvPr>
        </p:nvSpPr>
        <p:spPr>
          <a:xfrm>
            <a:off x="1106488" y="4291013"/>
            <a:ext cx="7031037" cy="1030287"/>
          </a:xfrm>
        </p:spPr>
        <p:txBody>
          <a:bodyPr/>
          <a:lstStyle/>
          <a:p>
            <a:pPr eaLnBrk="1" hangingPunct="1"/>
            <a:r>
              <a:rPr lang="uk-UA" altLang="ru-RU" b="1" smtClean="0"/>
              <a:t>Створіть свій перший документ</a:t>
            </a:r>
          </a:p>
        </p:txBody>
      </p:sp>
      <p:sp>
        <p:nvSpPr>
          <p:cNvPr id="8196" name="Text Box 4"/>
          <p:cNvSpPr txBox="1">
            <a:spLocks noChangeArrowheads="1"/>
          </p:cNvSpPr>
          <p:nvPr/>
        </p:nvSpPr>
        <p:spPr bwMode="gray">
          <a:xfrm>
            <a:off x="2019300" y="1201738"/>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uk-UA" altLang="ru-RU" sz="2400">
                <a:latin typeface="Tahoma" pitchFamily="34" charset="0"/>
              </a:rPr>
              <a:t>[Назва організації] представляє:</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2" presetClass="entr" presetSubtype="1" fill="hold" grpId="0" nodeType="afterEffect">
                                  <p:stCondLst>
                                    <p:cond delay="1000"/>
                                  </p:stCondLst>
                                  <p:childTnLst>
                                    <p:set>
                                      <p:cBhvr>
                                        <p:cTn id="11" dur="1" fill="hold">
                                          <p:stCondLst>
                                            <p:cond delay="0"/>
                                          </p:stCondLst>
                                        </p:cTn>
                                        <p:tgtEl>
                                          <p:spTgt spid="8194"/>
                                        </p:tgtEl>
                                        <p:attrNameLst>
                                          <p:attrName>style.visibility</p:attrName>
                                        </p:attrNameLst>
                                      </p:cBhvr>
                                      <p:to>
                                        <p:strVal val="visible"/>
                                      </p:to>
                                    </p:set>
                                    <p:animEffect transition="in" filter="slide(fromTop)">
                                      <p:cBhvr>
                                        <p:cTn id="12" dur="500"/>
                                        <p:tgtEl>
                                          <p:spTgt spid="8194"/>
                                        </p:tgtEl>
                                      </p:cBhvr>
                                    </p:animEffect>
                                  </p:childTnLst>
                                </p:cTn>
                              </p:par>
                            </p:childTnLst>
                          </p:cTn>
                        </p:par>
                        <p:par>
                          <p:cTn id="13" fill="hold" nodeType="afterGroup">
                            <p:stCondLst>
                              <p:cond delay="2000"/>
                            </p:stCondLst>
                            <p:childTnLst>
                              <p:par>
                                <p:cTn id="14" presetID="12" presetClass="entr" presetSubtype="4" fill="hold" grpId="0" nodeType="afterEffect">
                                  <p:stCondLst>
                                    <p:cond delay="100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slide(fromBottom)">
                                      <p:cBhvr>
                                        <p:cTn id="16"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819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5363" name="Rectangle 2"/>
          <p:cNvSpPr>
            <a:spLocks noGrp="1" noChangeArrowheads="1"/>
          </p:cNvSpPr>
          <p:nvPr>
            <p:ph type="title"/>
          </p:nvPr>
        </p:nvSpPr>
        <p:spPr>
          <a:xfrm>
            <a:off x="239713" y="63500"/>
            <a:ext cx="8904287" cy="614363"/>
          </a:xfrm>
        </p:spPr>
        <p:txBody>
          <a:bodyPr/>
          <a:lstStyle/>
          <a:p>
            <a:pPr eaLnBrk="1" hangingPunct="1"/>
            <a:r>
              <a:rPr lang="uk-UA" altLang="ru-RU" smtClean="0"/>
              <a:t>Що це таке? </a:t>
            </a:r>
          </a:p>
        </p:txBody>
      </p:sp>
      <p:sp>
        <p:nvSpPr>
          <p:cNvPr id="184323" name="Rectangle 3"/>
          <p:cNvSpPr>
            <a:spLocks noChangeArrowheads="1"/>
          </p:cNvSpPr>
          <p:nvPr/>
        </p:nvSpPr>
        <p:spPr bwMode="auto">
          <a:xfrm>
            <a:off x="6119813" y="854075"/>
            <a:ext cx="2916237"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t>Припустімо, ви надрукували кілька абзаців. </a:t>
            </a:r>
          </a:p>
          <a:p>
            <a:pPr eaLnBrk="1" hangingPunct="1">
              <a:spcBef>
                <a:spcPct val="20000"/>
              </a:spcBef>
              <a:spcAft>
                <a:spcPct val="75000"/>
              </a:spcAft>
            </a:pPr>
            <a:r>
              <a:rPr lang="uk-UA" altLang="ru-RU"/>
              <a:t>Абзаци розташовано надто далеко один від одного, а початок другого абзацу опинився значно далі праворуч, ніж початок першого.</a:t>
            </a:r>
          </a:p>
        </p:txBody>
      </p:sp>
      <p:sp>
        <p:nvSpPr>
          <p:cNvPr id="15365" name="Line 7"/>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84330" name="Rectangle 10"/>
          <p:cNvSpPr>
            <a:spLocks noChangeArrowheads="1"/>
          </p:cNvSpPr>
          <p:nvPr/>
        </p:nvSpPr>
        <p:spPr bwMode="auto">
          <a:xfrm>
            <a:off x="277813" y="3994150"/>
            <a:ext cx="592613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Можна одразу збагнути, в чому річ, поглянувши на знаки форматування, які Word автоматично вставляє в міру введення тексту. </a:t>
            </a:r>
          </a:p>
          <a:p>
            <a:pPr eaLnBrk="1" hangingPunct="1">
              <a:spcBef>
                <a:spcPct val="20000"/>
              </a:spcBef>
              <a:spcAft>
                <a:spcPct val="75000"/>
              </a:spcAft>
            </a:pPr>
            <a:r>
              <a:rPr lang="uk-UA" altLang="ru-RU">
                <a:solidFill>
                  <a:srgbClr val="FFCC00"/>
                </a:solidFill>
              </a:rPr>
              <a:t>Ці знаки завжди присутні в документі, але відображаються, лише коли ви цього побажаєте. </a:t>
            </a:r>
          </a:p>
        </p:txBody>
      </p:sp>
      <p:pic>
        <p:nvPicPr>
          <p:cNvPr id="15367" name="Picture 13" descr="Знаки абзацу, табуляції та пробілу в документі Wor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50838" y="949325"/>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slide(fromTop)">
                                      <p:cBhvr>
                                        <p:cTn id="7" dur="500"/>
                                        <p:tgtEl>
                                          <p:spTgt spid="184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4323">
                                            <p:txEl>
                                              <p:pRg st="1" end="1"/>
                                            </p:txEl>
                                          </p:spTgt>
                                        </p:tgtEl>
                                        <p:attrNameLst>
                                          <p:attrName>style.visibility</p:attrName>
                                        </p:attrNameLst>
                                      </p:cBhvr>
                                      <p:to>
                                        <p:strVal val="visible"/>
                                      </p:to>
                                    </p:set>
                                    <p:animEffect transition="in" filter="slide(fromTop)">
                                      <p:cBhvr>
                                        <p:cTn id="12" dur="500"/>
                                        <p:tgtEl>
                                          <p:spTgt spid="1843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4330">
                                            <p:txEl>
                                              <p:pRg st="0" end="0"/>
                                            </p:txEl>
                                          </p:spTgt>
                                        </p:tgtEl>
                                        <p:attrNameLst>
                                          <p:attrName>style.visibility</p:attrName>
                                        </p:attrNameLst>
                                      </p:cBhvr>
                                      <p:to>
                                        <p:strVal val="visible"/>
                                      </p:to>
                                    </p:set>
                                    <p:animEffect transition="in" filter="slide(fromLeft)">
                                      <p:cBhvr>
                                        <p:cTn id="17" dur="500"/>
                                        <p:tgtEl>
                                          <p:spTgt spid="18433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4330">
                                            <p:txEl>
                                              <p:pRg st="1" end="1"/>
                                            </p:txEl>
                                          </p:spTgt>
                                        </p:tgtEl>
                                        <p:attrNameLst>
                                          <p:attrName>style.visibility</p:attrName>
                                        </p:attrNameLst>
                                      </p:cBhvr>
                                      <p:to>
                                        <p:strVal val="visible"/>
                                      </p:to>
                                    </p:set>
                                    <p:animEffect transition="in" filter="slide(fromLeft)">
                                      <p:cBhvr>
                                        <p:cTn id="22" dur="500"/>
                                        <p:tgtEl>
                                          <p:spTgt spid="1843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autoUpdateAnimBg="0"/>
      <p:bldP spid="18433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6387" name="Rectangle 2"/>
          <p:cNvSpPr>
            <a:spLocks noGrp="1" noChangeArrowheads="1"/>
          </p:cNvSpPr>
          <p:nvPr>
            <p:ph type="title"/>
          </p:nvPr>
        </p:nvSpPr>
        <p:spPr>
          <a:xfrm>
            <a:off x="239713" y="63500"/>
            <a:ext cx="8904287" cy="614363"/>
          </a:xfrm>
        </p:spPr>
        <p:txBody>
          <a:bodyPr/>
          <a:lstStyle/>
          <a:p>
            <a:pPr eaLnBrk="1" hangingPunct="1"/>
            <a:r>
              <a:rPr lang="uk-UA" altLang="ru-RU" smtClean="0"/>
              <a:t>Що це таке? </a:t>
            </a:r>
          </a:p>
        </p:txBody>
      </p:sp>
      <p:sp>
        <p:nvSpPr>
          <p:cNvPr id="188419" name="Rectangle 3"/>
          <p:cNvSpPr>
            <a:spLocks noChangeArrowheads="1"/>
          </p:cNvSpPr>
          <p:nvPr/>
        </p:nvSpPr>
        <p:spPr bwMode="auto">
          <a:xfrm>
            <a:off x="6119813" y="854075"/>
            <a:ext cx="2744787"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Щоб відобразити знаки форматування, скористайтеся стрічкою, розташованою вгорі вікна. </a:t>
            </a:r>
          </a:p>
        </p:txBody>
      </p:sp>
      <p:sp>
        <p:nvSpPr>
          <p:cNvPr id="16389" name="Line 4"/>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88421" name="Rectangle 5"/>
          <p:cNvSpPr>
            <a:spLocks noChangeArrowheads="1"/>
          </p:cNvSpPr>
          <p:nvPr/>
        </p:nvSpPr>
        <p:spPr bwMode="auto">
          <a:xfrm>
            <a:off x="277813" y="3994150"/>
            <a:ext cx="5926137"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На вкладці </a:t>
            </a:r>
            <a:r>
              <a:rPr lang="uk-UA" altLang="ru-RU" b="1">
                <a:solidFill>
                  <a:srgbClr val="FFCC00"/>
                </a:solidFill>
              </a:rPr>
              <a:t>Основне</a:t>
            </a:r>
            <a:r>
              <a:rPr lang="uk-UA" altLang="ru-RU">
                <a:solidFill>
                  <a:srgbClr val="FFCC00"/>
                </a:solidFill>
              </a:rPr>
              <a:t> у групі </a:t>
            </a:r>
            <a:r>
              <a:rPr lang="uk-UA" altLang="ru-RU" b="1">
                <a:solidFill>
                  <a:srgbClr val="FFCC00"/>
                </a:solidFill>
              </a:rPr>
              <a:t>Абзац</a:t>
            </a:r>
            <a:r>
              <a:rPr lang="uk-UA" altLang="ru-RU">
                <a:solidFill>
                  <a:srgbClr val="FFCC00"/>
                </a:solidFill>
              </a:rPr>
              <a:t> натисніть кнопку </a:t>
            </a:r>
            <a:r>
              <a:rPr lang="uk-UA" altLang="ru-RU" b="1">
                <a:solidFill>
                  <a:srgbClr val="FFCC00"/>
                </a:solidFill>
              </a:rPr>
              <a:t>Відобразити всі знаки</a:t>
            </a:r>
            <a:r>
              <a:rPr lang="uk-UA" altLang="ru-RU">
                <a:solidFill>
                  <a:srgbClr val="FFCC00"/>
                </a:solidFill>
              </a:rPr>
              <a:t>   </a:t>
            </a:r>
            <a:r>
              <a:rPr lang="cs-CZ" altLang="ru-RU">
                <a:solidFill>
                  <a:srgbClr val="FFCC00"/>
                </a:solidFill>
              </a:rPr>
              <a:t>    </a:t>
            </a:r>
            <a:r>
              <a:rPr lang="uk-UA" altLang="ru-RU">
                <a:solidFill>
                  <a:srgbClr val="FFCC00"/>
                </a:solidFill>
              </a:rPr>
              <a:t>. Натисніть цю кнопку знову, щоб приховати знаки форматування.</a:t>
            </a:r>
          </a:p>
        </p:txBody>
      </p:sp>
      <p:pic>
        <p:nvPicPr>
          <p:cNvPr id="188423" name="Picture 7" descr="Зображення кнопк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8463" y="4327525"/>
            <a:ext cx="36512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8424" name="Rectangle 8"/>
          <p:cNvSpPr>
            <a:spLocks noChangeArrowheads="1"/>
          </p:cNvSpPr>
          <p:nvPr/>
        </p:nvSpPr>
        <p:spPr bwMode="auto">
          <a:xfrm>
            <a:off x="265113" y="4992688"/>
            <a:ext cx="5926137"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Ці знаки не для прикраси. Видаливши зайві знаки форматування, можна зробити текст компактнішим. </a:t>
            </a:r>
          </a:p>
        </p:txBody>
      </p:sp>
      <p:pic>
        <p:nvPicPr>
          <p:cNvPr id="16393" name="Picture 10" descr="Знаки абзацу, табуляції та пробілу в документі Word"/>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350838" y="949325"/>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animEffect transition="in" filter="slide(fromTop)">
                                      <p:cBhvr>
                                        <p:cTn id="7" dur="500"/>
                                        <p:tgtEl>
                                          <p:spTgt spid="1884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8421">
                                            <p:txEl>
                                              <p:pRg st="0" end="0"/>
                                            </p:txEl>
                                          </p:spTgt>
                                        </p:tgtEl>
                                        <p:attrNameLst>
                                          <p:attrName>style.visibility</p:attrName>
                                        </p:attrNameLst>
                                      </p:cBhvr>
                                      <p:to>
                                        <p:strVal val="visible"/>
                                      </p:to>
                                    </p:set>
                                    <p:animEffect transition="in" filter="slide(fromLeft)">
                                      <p:cBhvr>
                                        <p:cTn id="12" dur="500"/>
                                        <p:tgtEl>
                                          <p:spTgt spid="188421">
                                            <p:txEl>
                                              <p:pRg st="0" end="0"/>
                                            </p:txEl>
                                          </p:spTgt>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188423"/>
                                        </p:tgtEl>
                                        <p:attrNameLst>
                                          <p:attrName>style.visibility</p:attrName>
                                        </p:attrNameLst>
                                      </p:cBhvr>
                                      <p:to>
                                        <p:strVal val="visible"/>
                                      </p:to>
                                    </p:set>
                                    <p:animEffect transition="in" filter="dissolve">
                                      <p:cBhvr>
                                        <p:cTn id="16" dur="500"/>
                                        <p:tgtEl>
                                          <p:spTgt spid="18842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188424">
                                            <p:txEl>
                                              <p:pRg st="0" end="0"/>
                                            </p:txEl>
                                          </p:spTgt>
                                        </p:tgtEl>
                                        <p:attrNameLst>
                                          <p:attrName>style.visibility</p:attrName>
                                        </p:attrNameLst>
                                      </p:cBhvr>
                                      <p:to>
                                        <p:strVal val="visible"/>
                                      </p:to>
                                    </p:set>
                                    <p:animEffect transition="in" filter="slide(fromLeft)">
                                      <p:cBhvr>
                                        <p:cTn id="21" dur="500"/>
                                        <p:tgtEl>
                                          <p:spTgt spid="1884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autoUpdateAnimBg="0" advAuto="0"/>
      <p:bldP spid="188421" grpId="0" build="p" autoUpdateAnimBg="0"/>
      <p:bldP spid="18842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054" name="Rectangle 2"/>
          <p:cNvSpPr>
            <a:spLocks noGrp="1" noChangeArrowheads="1"/>
          </p:cNvSpPr>
          <p:nvPr>
            <p:ph type="title"/>
          </p:nvPr>
        </p:nvSpPr>
        <p:spPr>
          <a:xfrm>
            <a:off x="239713" y="63500"/>
            <a:ext cx="8904287" cy="614363"/>
          </a:xfrm>
        </p:spPr>
        <p:txBody>
          <a:bodyPr/>
          <a:lstStyle/>
          <a:p>
            <a:pPr eaLnBrk="1" hangingPunct="1"/>
            <a:r>
              <a:rPr lang="uk-UA" altLang="ru-RU" smtClean="0"/>
              <a:t>Що це таке? </a:t>
            </a:r>
          </a:p>
        </p:txBody>
      </p:sp>
      <p:sp>
        <p:nvSpPr>
          <p:cNvPr id="186371" name="Rectangle 3"/>
          <p:cNvSpPr>
            <a:spLocks noChangeArrowheads="1"/>
          </p:cNvSpPr>
          <p:nvPr/>
        </p:nvSpPr>
        <p:spPr bwMode="auto">
          <a:xfrm>
            <a:off x="6119813" y="854075"/>
            <a:ext cx="2744787"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То що ж таке знаки форматування і для чого вони потрібні? Кілька прикладів ви знайдете на рисунку. </a:t>
            </a:r>
          </a:p>
          <a:p>
            <a:pPr eaLnBrk="1" hangingPunct="1">
              <a:spcBef>
                <a:spcPct val="20000"/>
              </a:spcBef>
              <a:spcAft>
                <a:spcPct val="75000"/>
              </a:spcAft>
            </a:pPr>
            <a:endParaRPr lang="uk-UA" altLang="ru-RU" sz="2000"/>
          </a:p>
        </p:txBody>
      </p:sp>
      <p:graphicFrame>
        <p:nvGraphicFramePr>
          <p:cNvPr id="2050" name="Object 4"/>
          <p:cNvGraphicFramePr>
            <a:graphicFrameLocks noChangeAspect="1"/>
          </p:cNvGraphicFramePr>
          <p:nvPr/>
        </p:nvGraphicFramePr>
        <p:xfrm>
          <a:off x="339725" y="4067175"/>
          <a:ext cx="269875" cy="303213"/>
        </p:xfrm>
        <a:graphic>
          <a:graphicData uri="http://schemas.openxmlformats.org/presentationml/2006/ole">
            <mc:AlternateContent xmlns:mc="http://schemas.openxmlformats.org/markup-compatibility/2006">
              <mc:Choice xmlns:v="urn:schemas-microsoft-com:vml" Requires="v">
                <p:oleObj spid="_x0000_s2059" name="Visio" r:id="rId4" imgW="270231" imgH="303063" progId="Visio.Drawing.11">
                  <p:embed/>
                </p:oleObj>
              </mc:Choice>
              <mc:Fallback>
                <p:oleObj name="Visio" r:id="rId4" imgW="270231" imgH="303063"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725" y="4067175"/>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5"/>
          <p:cNvGraphicFramePr>
            <a:graphicFrameLocks noChangeAspect="1"/>
          </p:cNvGraphicFramePr>
          <p:nvPr/>
        </p:nvGraphicFramePr>
        <p:xfrm>
          <a:off x="339725" y="4529138"/>
          <a:ext cx="269875" cy="303212"/>
        </p:xfrm>
        <a:graphic>
          <a:graphicData uri="http://schemas.openxmlformats.org/presentationml/2006/ole">
            <mc:AlternateContent xmlns:mc="http://schemas.openxmlformats.org/markup-compatibility/2006">
              <mc:Choice xmlns:v="urn:schemas-microsoft-com:vml" Requires="v">
                <p:oleObj spid="_x0000_s2060" name="Visio" r:id="rId6" imgW="270231" imgH="303063" progId="Visio.Drawing.11">
                  <p:embed/>
                </p:oleObj>
              </mc:Choice>
              <mc:Fallback>
                <p:oleObj name="Visio" r:id="rId6" imgW="270231" imgH="303063" progId="Visio.Drawing.11">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9725" y="4529138"/>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6"/>
          <p:cNvGraphicFramePr>
            <a:graphicFrameLocks noChangeAspect="1"/>
          </p:cNvGraphicFramePr>
          <p:nvPr/>
        </p:nvGraphicFramePr>
        <p:xfrm>
          <a:off x="339725" y="5529263"/>
          <a:ext cx="269875" cy="303212"/>
        </p:xfrm>
        <a:graphic>
          <a:graphicData uri="http://schemas.openxmlformats.org/presentationml/2006/ole">
            <mc:AlternateContent xmlns:mc="http://schemas.openxmlformats.org/markup-compatibility/2006">
              <mc:Choice xmlns:v="urn:schemas-microsoft-com:vml" Requires="v">
                <p:oleObj spid="_x0000_s2061" name="Visio" r:id="rId8" imgW="270231" imgH="303063" progId="Visio.Drawing.11">
                  <p:embed/>
                </p:oleObj>
              </mc:Choice>
              <mc:Fallback>
                <p:oleObj name="Visio" r:id="rId8" imgW="270231" imgH="303063" progId="Visio.Drawing.11">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9725" y="552926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6" name="Line 7"/>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86376" name="Rectangle 8"/>
          <p:cNvSpPr>
            <a:spLocks noChangeArrowheads="1"/>
          </p:cNvSpPr>
          <p:nvPr/>
        </p:nvSpPr>
        <p:spPr bwMode="auto">
          <a:xfrm>
            <a:off x="676275" y="4048125"/>
            <a:ext cx="594042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45000"/>
              </a:spcAft>
            </a:pPr>
            <a:r>
              <a:rPr lang="uk-UA" altLang="ru-RU">
                <a:solidFill>
                  <a:srgbClr val="FFCC00"/>
                </a:solidFill>
              </a:rPr>
              <a:t>Зайвий знак абзацу: клавішу ENTER натиснуто двічі.</a:t>
            </a:r>
          </a:p>
          <a:p>
            <a:pPr eaLnBrk="1" hangingPunct="1">
              <a:spcBef>
                <a:spcPct val="20000"/>
              </a:spcBef>
              <a:spcAft>
                <a:spcPct val="45000"/>
              </a:spcAft>
            </a:pPr>
            <a:r>
              <a:rPr lang="uk-UA" altLang="ru-RU">
                <a:solidFill>
                  <a:srgbClr val="FFCC00"/>
                </a:solidFill>
              </a:rPr>
              <a:t>Зайвий знак табуляції: клавішу TAB натиснуто двічі, внаслідок чого другий параграф має більший відступ, ніж перший. </a:t>
            </a:r>
          </a:p>
          <a:p>
            <a:pPr eaLnBrk="1" hangingPunct="1">
              <a:spcBef>
                <a:spcPct val="20000"/>
              </a:spcBef>
              <a:spcAft>
                <a:spcPct val="45000"/>
              </a:spcAft>
            </a:pPr>
            <a:r>
              <a:rPr lang="uk-UA" altLang="ru-RU">
                <a:solidFill>
                  <a:srgbClr val="FFCC00"/>
                </a:solidFill>
              </a:rPr>
              <a:t>Зайвий пробіл між словами: клавішу пробілу натиснуто двічі, а не один раз. </a:t>
            </a:r>
            <a:endParaRPr lang="uk-UA" altLang="ru-RU" b="1"/>
          </a:p>
        </p:txBody>
      </p:sp>
      <p:pic>
        <p:nvPicPr>
          <p:cNvPr id="2058" name="Picture 12" descr="Знаки абзацу, табуляції та пробілу в документі Word"/>
          <p:cNvPicPr>
            <a:picLocks noGrp="1" noChangeAspect="1" noChangeArrowheads="1"/>
          </p:cNvPicPr>
          <p:nvPr>
            <p:ph sz="half" idx="1"/>
          </p:nvPr>
        </p:nvPicPr>
        <p:blipFill>
          <a:blip r:embed="rId10">
            <a:extLst>
              <a:ext uri="{28A0092B-C50C-407E-A947-70E740481C1C}">
                <a14:useLocalDpi xmlns:a14="http://schemas.microsoft.com/office/drawing/2010/main" val="0"/>
              </a:ext>
            </a:extLst>
          </a:blip>
          <a:srcRect/>
          <a:stretch>
            <a:fillRect/>
          </a:stretch>
        </p:blipFill>
        <p:spPr>
          <a:xfrm>
            <a:off x="350838" y="949325"/>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6371"/>
                                        </p:tgtEl>
                                        <p:attrNameLst>
                                          <p:attrName>style.visibility</p:attrName>
                                        </p:attrNameLst>
                                      </p:cBhvr>
                                      <p:to>
                                        <p:strVal val="visible"/>
                                      </p:to>
                                    </p:set>
                                    <p:animEffect transition="in" filter="slide(fromTop)">
                                      <p:cBhvr>
                                        <p:cTn id="7" dur="500"/>
                                        <p:tgtEl>
                                          <p:spTgt spid="1863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dissolve">
                                      <p:cBhvr>
                                        <p:cTn id="12" dur="500"/>
                                        <p:tgtEl>
                                          <p:spTgt spid="2050"/>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2051"/>
                                        </p:tgtEl>
                                        <p:attrNameLst>
                                          <p:attrName>style.visibility</p:attrName>
                                        </p:attrNameLst>
                                      </p:cBhvr>
                                      <p:to>
                                        <p:strVal val="visible"/>
                                      </p:to>
                                    </p:set>
                                    <p:animEffect transition="in" filter="dissolve">
                                      <p:cBhvr>
                                        <p:cTn id="16" dur="500"/>
                                        <p:tgtEl>
                                          <p:spTgt spid="2051"/>
                                        </p:tgtEl>
                                      </p:cBhvr>
                                    </p:animEffect>
                                  </p:childTnLst>
                                </p:cTn>
                              </p:par>
                            </p:childTnLst>
                          </p:cTn>
                        </p:par>
                        <p:par>
                          <p:cTn id="17" fill="hold" nodeType="afterGroup">
                            <p:stCondLst>
                              <p:cond delay="1000"/>
                            </p:stCondLst>
                            <p:childTnLst>
                              <p:par>
                                <p:cTn id="18" presetID="9" presetClass="entr" presetSubtype="0" fill="hold" nodeType="afterEffect">
                                  <p:stCondLst>
                                    <p:cond delay="0"/>
                                  </p:stCondLst>
                                  <p:childTnLst>
                                    <p:set>
                                      <p:cBhvr>
                                        <p:cTn id="19" dur="1" fill="hold">
                                          <p:stCondLst>
                                            <p:cond delay="0"/>
                                          </p:stCondLst>
                                        </p:cTn>
                                        <p:tgtEl>
                                          <p:spTgt spid="2052"/>
                                        </p:tgtEl>
                                        <p:attrNameLst>
                                          <p:attrName>style.visibility</p:attrName>
                                        </p:attrNameLst>
                                      </p:cBhvr>
                                      <p:to>
                                        <p:strVal val="visible"/>
                                      </p:to>
                                    </p:set>
                                    <p:animEffect transition="in" filter="dissolve">
                                      <p:cBhvr>
                                        <p:cTn id="20" dur="500"/>
                                        <p:tgtEl>
                                          <p:spTgt spid="205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6376">
                                            <p:txEl>
                                              <p:pRg st="0" end="0"/>
                                            </p:txEl>
                                          </p:spTgt>
                                        </p:tgtEl>
                                        <p:attrNameLst>
                                          <p:attrName>style.visibility</p:attrName>
                                        </p:attrNameLst>
                                      </p:cBhvr>
                                      <p:to>
                                        <p:strVal val="visible"/>
                                      </p:to>
                                    </p:set>
                                    <p:animEffect transition="in" filter="checkerboard(across)">
                                      <p:cBhvr>
                                        <p:cTn id="25" dur="500"/>
                                        <p:tgtEl>
                                          <p:spTgt spid="186376">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86376">
                                            <p:txEl>
                                              <p:pRg st="1" end="1"/>
                                            </p:txEl>
                                          </p:spTgt>
                                        </p:tgtEl>
                                        <p:attrNameLst>
                                          <p:attrName>style.visibility</p:attrName>
                                        </p:attrNameLst>
                                      </p:cBhvr>
                                      <p:to>
                                        <p:strVal val="visible"/>
                                      </p:to>
                                    </p:set>
                                    <p:animEffect transition="in" filter="checkerboard(across)">
                                      <p:cBhvr>
                                        <p:cTn id="30" dur="500"/>
                                        <p:tgtEl>
                                          <p:spTgt spid="186376">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86376">
                                            <p:txEl>
                                              <p:pRg st="2" end="2"/>
                                            </p:txEl>
                                          </p:spTgt>
                                        </p:tgtEl>
                                        <p:attrNameLst>
                                          <p:attrName>style.visibility</p:attrName>
                                        </p:attrNameLst>
                                      </p:cBhvr>
                                      <p:to>
                                        <p:strVal val="visible"/>
                                      </p:to>
                                    </p:set>
                                    <p:animEffect transition="in" filter="checkerboard(across)">
                                      <p:cBhvr>
                                        <p:cTn id="35" dur="500"/>
                                        <p:tgtEl>
                                          <p:spTgt spid="1863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autoUpdateAnimBg="0"/>
      <p:bldP spid="18637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7411" name="Rectangle 2"/>
          <p:cNvSpPr>
            <a:spLocks noGrp="1" noChangeArrowheads="1"/>
          </p:cNvSpPr>
          <p:nvPr>
            <p:ph type="title"/>
          </p:nvPr>
        </p:nvSpPr>
        <p:spPr/>
        <p:txBody>
          <a:bodyPr/>
          <a:lstStyle/>
          <a:p>
            <a:pPr eaLnBrk="1" hangingPunct="1"/>
            <a:r>
              <a:rPr lang="uk-UA" altLang="ru-RU" smtClean="0"/>
              <a:t>Для чого ці підкреслення в документі?</a:t>
            </a:r>
          </a:p>
        </p:txBody>
      </p:sp>
      <p:sp>
        <p:nvSpPr>
          <p:cNvPr id="196611" name="Rectangle 3"/>
          <p:cNvSpPr>
            <a:spLocks noChangeArrowheads="1"/>
          </p:cNvSpPr>
          <p:nvPr/>
        </p:nvSpPr>
        <p:spPr bwMode="auto">
          <a:xfrm>
            <a:off x="6119813" y="854075"/>
            <a:ext cx="2744787"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У міру того, як ви вводите текст, Word може підкреслювати його хвилястою червоною, зеленою або синьою лінією. </a:t>
            </a:r>
          </a:p>
          <a:p>
            <a:pPr eaLnBrk="1" hangingPunct="1">
              <a:spcBef>
                <a:spcPct val="20000"/>
              </a:spcBef>
              <a:spcAft>
                <a:spcPct val="75000"/>
              </a:spcAft>
            </a:pPr>
            <a:endParaRPr lang="uk-UA" altLang="ru-RU" sz="2000"/>
          </a:p>
        </p:txBody>
      </p:sp>
      <p:sp>
        <p:nvSpPr>
          <p:cNvPr id="17413" name="Line 4"/>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pic>
        <p:nvPicPr>
          <p:cNvPr id="196614" name="Picture 6" descr="Клацнувши правою кнопкою миші слово з червоним підкресленням, ви побачите пропоновані варіанти виправлення"/>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0838" y="939800"/>
            <a:ext cx="5651500" cy="2849563"/>
          </a:xfrm>
          <a:noFill/>
        </p:spPr>
      </p:pic>
      <p:sp>
        <p:nvSpPr>
          <p:cNvPr id="196615" name="Rectangle 7"/>
          <p:cNvSpPr>
            <a:spLocks noChangeArrowheads="1"/>
          </p:cNvSpPr>
          <p:nvPr/>
        </p:nvSpPr>
        <p:spPr bwMode="auto">
          <a:xfrm>
            <a:off x="242888" y="4011613"/>
            <a:ext cx="5940425"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3838" indent="-2238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45000"/>
              </a:spcAft>
              <a:buFontTx/>
              <a:buChar char="•"/>
            </a:pPr>
            <a:r>
              <a:rPr lang="uk-UA" altLang="ru-RU" sz="1600" b="1">
                <a:solidFill>
                  <a:srgbClr val="FFCC00"/>
                </a:solidFill>
              </a:rPr>
              <a:t>Червоне підкреслення:</a:t>
            </a:r>
            <a:r>
              <a:rPr lang="uk-UA" altLang="ru-RU" sz="1600">
                <a:solidFill>
                  <a:srgbClr val="FFCC00"/>
                </a:solidFill>
              </a:rPr>
              <a:t> Указує на можливу помилку орфографії або на те, що Word не може розпізнати певне слово, наприклад власне ім'я або назву місцевості. </a:t>
            </a:r>
          </a:p>
          <a:p>
            <a:pPr eaLnBrk="1" hangingPunct="1">
              <a:spcBef>
                <a:spcPct val="20000"/>
              </a:spcBef>
              <a:spcAft>
                <a:spcPct val="45000"/>
              </a:spcAft>
              <a:buFontTx/>
              <a:buChar char="•"/>
            </a:pPr>
            <a:r>
              <a:rPr lang="uk-UA" altLang="ru-RU" sz="1600" b="1">
                <a:solidFill>
                  <a:srgbClr val="FFCC00"/>
                </a:solidFill>
              </a:rPr>
              <a:t>Зелене підкреслення: </a:t>
            </a:r>
            <a:r>
              <a:rPr lang="uk-UA" altLang="ru-RU" sz="1600">
                <a:solidFill>
                  <a:srgbClr val="FFCC00"/>
                </a:solidFill>
              </a:rPr>
              <a:t>Word вважає, що тут потрібно перевірити граматику. </a:t>
            </a:r>
          </a:p>
          <a:p>
            <a:pPr eaLnBrk="1" hangingPunct="1">
              <a:spcBef>
                <a:spcPct val="20000"/>
              </a:spcBef>
              <a:spcAft>
                <a:spcPct val="45000"/>
              </a:spcAft>
              <a:buFontTx/>
              <a:buChar char="•"/>
            </a:pPr>
            <a:r>
              <a:rPr lang="uk-UA" altLang="ru-RU" sz="1600" b="1">
                <a:solidFill>
                  <a:srgbClr val="FFCC00"/>
                </a:solidFill>
              </a:rPr>
              <a:t>Синє підкреслення: </a:t>
            </a:r>
            <a:r>
              <a:rPr lang="uk-UA" altLang="ru-RU" sz="1600">
                <a:solidFill>
                  <a:srgbClr val="FFCC00"/>
                </a:solidFill>
              </a:rPr>
              <a:t>Слово написане правильно, але може не пасувати до цього речення.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196614"/>
                                        </p:tgtEl>
                                        <p:attrNameLst>
                                          <p:attrName>style.visibility</p:attrName>
                                        </p:attrNameLst>
                                      </p:cBhvr>
                                      <p:to>
                                        <p:strVal val="visible"/>
                                      </p:to>
                                    </p:set>
                                    <p:animEffect transition="in" filter="slide(fromTop)">
                                      <p:cBhvr>
                                        <p:cTn id="7" dur="500"/>
                                        <p:tgtEl>
                                          <p:spTgt spid="1966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6611"/>
                                        </p:tgtEl>
                                        <p:attrNameLst>
                                          <p:attrName>style.visibility</p:attrName>
                                        </p:attrNameLst>
                                      </p:cBhvr>
                                      <p:to>
                                        <p:strVal val="visible"/>
                                      </p:to>
                                    </p:set>
                                    <p:animEffect transition="in" filter="slide(fromTop)">
                                      <p:cBhvr>
                                        <p:cTn id="12" dur="500"/>
                                        <p:tgtEl>
                                          <p:spTgt spid="1966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6615">
                                            <p:txEl>
                                              <p:pRg st="0" end="0"/>
                                            </p:txEl>
                                          </p:spTgt>
                                        </p:tgtEl>
                                        <p:attrNameLst>
                                          <p:attrName>style.visibility</p:attrName>
                                        </p:attrNameLst>
                                      </p:cBhvr>
                                      <p:to>
                                        <p:strVal val="visible"/>
                                      </p:to>
                                    </p:set>
                                    <p:animEffect transition="in" filter="checkerboard(across)">
                                      <p:cBhvr>
                                        <p:cTn id="17" dur="500"/>
                                        <p:tgtEl>
                                          <p:spTgt spid="19661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6615">
                                            <p:txEl>
                                              <p:pRg st="1" end="1"/>
                                            </p:txEl>
                                          </p:spTgt>
                                        </p:tgtEl>
                                        <p:attrNameLst>
                                          <p:attrName>style.visibility</p:attrName>
                                        </p:attrNameLst>
                                      </p:cBhvr>
                                      <p:to>
                                        <p:strVal val="visible"/>
                                      </p:to>
                                    </p:set>
                                    <p:animEffect transition="in" filter="checkerboard(across)">
                                      <p:cBhvr>
                                        <p:cTn id="22" dur="500"/>
                                        <p:tgtEl>
                                          <p:spTgt spid="19661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96615">
                                            <p:txEl>
                                              <p:pRg st="2" end="2"/>
                                            </p:txEl>
                                          </p:spTgt>
                                        </p:tgtEl>
                                        <p:attrNameLst>
                                          <p:attrName>style.visibility</p:attrName>
                                        </p:attrNameLst>
                                      </p:cBhvr>
                                      <p:to>
                                        <p:strVal val="visible"/>
                                      </p:to>
                                    </p:set>
                                    <p:animEffect transition="in" filter="checkerboard(across)">
                                      <p:cBhvr>
                                        <p:cTn id="27" dur="500"/>
                                        <p:tgtEl>
                                          <p:spTgt spid="1966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autoUpdateAnimBg="0"/>
      <p:bldP spid="19661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3076" name="Rectangle 2"/>
          <p:cNvSpPr>
            <a:spLocks noGrp="1" noChangeArrowheads="1"/>
          </p:cNvSpPr>
          <p:nvPr>
            <p:ph type="title"/>
          </p:nvPr>
        </p:nvSpPr>
        <p:spPr/>
        <p:txBody>
          <a:bodyPr/>
          <a:lstStyle/>
          <a:p>
            <a:pPr eaLnBrk="1" hangingPunct="1"/>
            <a:r>
              <a:rPr lang="uk-UA" altLang="ru-RU" smtClean="0"/>
              <a:t>Для чого ці підкреслення в документі? </a:t>
            </a:r>
          </a:p>
        </p:txBody>
      </p:sp>
      <p:sp>
        <p:nvSpPr>
          <p:cNvPr id="190467" name="Rectangle 3"/>
          <p:cNvSpPr>
            <a:spLocks noChangeArrowheads="1"/>
          </p:cNvSpPr>
          <p:nvPr/>
        </p:nvSpPr>
        <p:spPr bwMode="auto">
          <a:xfrm>
            <a:off x="6119813" y="854075"/>
            <a:ext cx="2744787"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В анімації показано, що робити із хвилястими підкресленнями. </a:t>
            </a:r>
          </a:p>
          <a:p>
            <a:pPr eaLnBrk="1" hangingPunct="1">
              <a:spcBef>
                <a:spcPct val="20000"/>
              </a:spcBef>
              <a:spcAft>
                <a:spcPct val="75000"/>
              </a:spcAft>
            </a:pPr>
            <a:endParaRPr lang="uk-UA" altLang="ru-RU" sz="2000"/>
          </a:p>
          <a:p>
            <a:pPr eaLnBrk="1" hangingPunct="1">
              <a:spcBef>
                <a:spcPct val="20000"/>
              </a:spcBef>
              <a:spcAft>
                <a:spcPct val="75000"/>
              </a:spcAft>
            </a:pPr>
            <a:endParaRPr lang="uk-UA" altLang="ru-RU" sz="2000"/>
          </a:p>
        </p:txBody>
      </p:sp>
      <p:sp>
        <p:nvSpPr>
          <p:cNvPr id="190468" name="Rectangle 4"/>
          <p:cNvSpPr>
            <a:spLocks noChangeArrowheads="1"/>
          </p:cNvSpPr>
          <p:nvPr/>
        </p:nvSpPr>
        <p:spPr bwMode="auto">
          <a:xfrm>
            <a:off x="339725" y="4652963"/>
            <a:ext cx="5864225"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Клацніть підкреслене слово правою кнопкою миші, і відобразиться список пропонованих виправлень (втім, дуже часто Word не має чого запропонувати). Клацніть потрібний варіант, щоб замінити на нього слово в документі та позбутися підкреслення. </a:t>
            </a:r>
          </a:p>
        </p:txBody>
      </p:sp>
      <p:sp>
        <p:nvSpPr>
          <p:cNvPr id="3079" name="Line 5"/>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080" name="Rectangle 6"/>
          <p:cNvSpPr>
            <a:spLocks noChangeArrowheads="1"/>
          </p:cNvSpPr>
          <p:nvPr/>
        </p:nvSpPr>
        <p:spPr bwMode="auto">
          <a:xfrm>
            <a:off x="339725" y="4035425"/>
            <a:ext cx="6207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1400">
                <a:solidFill>
                  <a:srgbClr val="FFCC00"/>
                </a:solidFill>
              </a:rPr>
              <a:t>Анімація: клацніть правою кнопкою миші та виберіть пункт</a:t>
            </a:r>
            <a:r>
              <a:rPr lang="uk-UA" altLang="ru-RU" sz="1400" b="1">
                <a:solidFill>
                  <a:srgbClr val="FFCC00"/>
                </a:solidFill>
              </a:rPr>
              <a:t>Відтворення</a:t>
            </a:r>
            <a:r>
              <a:rPr lang="uk-UA" altLang="ru-RU" sz="1400">
                <a:solidFill>
                  <a:srgbClr val="FFCC00"/>
                </a:solidFill>
              </a:rPr>
              <a:t>.</a:t>
            </a:r>
          </a:p>
        </p:txBody>
      </p:sp>
      <p:sp>
        <p:nvSpPr>
          <p:cNvPr id="3081" name="Rectangle 7"/>
          <p:cNvSpPr>
            <a:spLocks noGrp="1" noChangeArrowheads="1"/>
          </p:cNvSpPr>
          <p:nvPr>
            <p:ph idx="1"/>
          </p:nvPr>
        </p:nvSpPr>
        <p:spPr>
          <a:xfrm>
            <a:off x="350838" y="914400"/>
            <a:ext cx="5651500" cy="2900363"/>
          </a:xfrm>
        </p:spPr>
        <p:txBody>
          <a:bodyPr anchor="ctr" anchorCtr="1"/>
          <a:lstStyle/>
          <a:p>
            <a:pPr eaLnBrk="1" hangingPunct="1">
              <a:spcAft>
                <a:spcPct val="75000"/>
              </a:spcAft>
            </a:pPr>
            <a:r>
              <a:rPr lang="uk-UA" altLang="ru-RU" smtClean="0"/>
              <a:t>[Author: .swf gets inserted here; delete this placeholder before inserting .swf file.]</a:t>
            </a:r>
          </a:p>
          <a:p>
            <a:pPr eaLnBrk="1" hangingPunct="1"/>
            <a:endParaRPr lang="uk-UA" altLang="ru-RU" smtClean="0"/>
          </a:p>
          <a:p>
            <a:pPr eaLnBrk="1" hangingPunct="1"/>
            <a:endParaRPr lang="uk-UA" altLang="ru-RU" smtClean="0"/>
          </a:p>
        </p:txBody>
      </p:sp>
    </p:spTree>
    <p:controls>
      <mc:AlternateContent xmlns:mc="http://schemas.openxmlformats.org/markup-compatibility/2006">
        <mc:Choice xmlns:v="urn:schemas-microsoft-com:vml" Requires="v">
          <p:control spid="3074" r:id="rId2" imgW="5653602" imgH="2844609"/>
        </mc:Choice>
        <mc:Fallback>
          <p:control r:id="rId2" imgW="5653602" imgH="2844609">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350838" y="933450"/>
                  <a:ext cx="5653087" cy="284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slide(fromTop)">
                                      <p:cBhvr>
                                        <p:cTn id="7" dur="500"/>
                                        <p:tgtEl>
                                          <p:spTgt spid="190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0468">
                                            <p:txEl>
                                              <p:pRg st="0" end="0"/>
                                            </p:txEl>
                                          </p:spTgt>
                                        </p:tgtEl>
                                        <p:attrNameLst>
                                          <p:attrName>style.visibility</p:attrName>
                                        </p:attrNameLst>
                                      </p:cBhvr>
                                      <p:to>
                                        <p:strVal val="visible"/>
                                      </p:to>
                                    </p:set>
                                    <p:animEffect transition="in" filter="slide(fromLeft)">
                                      <p:cBhvr>
                                        <p:cTn id="12" dur="500"/>
                                        <p:tgtEl>
                                          <p:spTgt spid="1904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P spid="19046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8435" name="Rectangle 2"/>
          <p:cNvSpPr>
            <a:spLocks noGrp="1" noChangeArrowheads="1"/>
          </p:cNvSpPr>
          <p:nvPr>
            <p:ph type="title"/>
          </p:nvPr>
        </p:nvSpPr>
        <p:spPr/>
        <p:txBody>
          <a:bodyPr/>
          <a:lstStyle/>
          <a:p>
            <a:pPr eaLnBrk="1" hangingPunct="1"/>
            <a:r>
              <a:rPr lang="uk-UA" altLang="ru-RU" smtClean="0"/>
              <a:t>Для чого ці підкреслення в документі?</a:t>
            </a:r>
          </a:p>
        </p:txBody>
      </p:sp>
      <p:sp>
        <p:nvSpPr>
          <p:cNvPr id="192515" name="Rectangle 3"/>
          <p:cNvSpPr>
            <a:spLocks noChangeArrowheads="1"/>
          </p:cNvSpPr>
          <p:nvPr/>
        </p:nvSpPr>
        <p:spPr bwMode="auto">
          <a:xfrm>
            <a:off x="6119813" y="854075"/>
            <a:ext cx="2744787"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На рисунку показано приклад дій у разі появи хвилястого підкреслення, у цьому випадку — червоного для орфографічної помилки. </a:t>
            </a:r>
          </a:p>
        </p:txBody>
      </p:sp>
      <p:sp>
        <p:nvSpPr>
          <p:cNvPr id="18437" name="Line 4"/>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92518" name="Rectangle 6"/>
          <p:cNvSpPr>
            <a:spLocks noChangeArrowheads="1"/>
          </p:cNvSpPr>
          <p:nvPr/>
        </p:nvSpPr>
        <p:spPr bwMode="auto">
          <a:xfrm>
            <a:off x="277813" y="3994150"/>
            <a:ext cx="5864225"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Клацніть підкреслене слово правою кнопкою миші, і відобразиться список пропонованих виправлень (втім, дуже часто Word не має чого запропонувати). </a:t>
            </a:r>
          </a:p>
          <a:p>
            <a:pPr eaLnBrk="1" hangingPunct="1">
              <a:spcBef>
                <a:spcPct val="20000"/>
              </a:spcBef>
              <a:spcAft>
                <a:spcPct val="75000"/>
              </a:spcAft>
            </a:pPr>
            <a:r>
              <a:rPr lang="uk-UA" altLang="ru-RU">
                <a:solidFill>
                  <a:srgbClr val="FFCC00"/>
                </a:solidFill>
              </a:rPr>
              <a:t>Клацніть потрібний варіант, щоб замінити на нього слово в документі та позбутися підкреслення. </a:t>
            </a:r>
          </a:p>
        </p:txBody>
      </p:sp>
      <p:pic>
        <p:nvPicPr>
          <p:cNvPr id="18439" name="Picture 9" descr="http://office.microsoft.com/global/images/Toolfile.aspx?assetid=ZA10225688105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0838" y="939800"/>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2515"/>
                                        </p:tgtEl>
                                        <p:attrNameLst>
                                          <p:attrName>style.visibility</p:attrName>
                                        </p:attrNameLst>
                                      </p:cBhvr>
                                      <p:to>
                                        <p:strVal val="visible"/>
                                      </p:to>
                                    </p:set>
                                    <p:animEffect transition="in" filter="slide(fromTop)">
                                      <p:cBhvr>
                                        <p:cTn id="7" dur="500"/>
                                        <p:tgtEl>
                                          <p:spTgt spid="192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2518">
                                            <p:txEl>
                                              <p:pRg st="0" end="0"/>
                                            </p:txEl>
                                          </p:spTgt>
                                        </p:tgtEl>
                                        <p:attrNameLst>
                                          <p:attrName>style.visibility</p:attrName>
                                        </p:attrNameLst>
                                      </p:cBhvr>
                                      <p:to>
                                        <p:strVal val="visible"/>
                                      </p:to>
                                    </p:set>
                                    <p:animEffect transition="in" filter="slide(fromLeft)">
                                      <p:cBhvr>
                                        <p:cTn id="12" dur="500"/>
                                        <p:tgtEl>
                                          <p:spTgt spid="1925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2518">
                                            <p:txEl>
                                              <p:pRg st="1" end="1"/>
                                            </p:txEl>
                                          </p:spTgt>
                                        </p:tgtEl>
                                        <p:attrNameLst>
                                          <p:attrName>style.visibility</p:attrName>
                                        </p:attrNameLst>
                                      </p:cBhvr>
                                      <p:to>
                                        <p:strVal val="visible"/>
                                      </p:to>
                                    </p:set>
                                    <p:animEffect transition="in" filter="slide(fromLeft)">
                                      <p:cBhvr>
                                        <p:cTn id="17" dur="500"/>
                                        <p:tgtEl>
                                          <p:spTgt spid="1925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utoUpdateAnimBg="0"/>
      <p:bldP spid="19251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9459" name="Rectangle 2"/>
          <p:cNvSpPr>
            <a:spLocks noGrp="1" noChangeArrowheads="1"/>
          </p:cNvSpPr>
          <p:nvPr>
            <p:ph type="title"/>
          </p:nvPr>
        </p:nvSpPr>
        <p:spPr>
          <a:xfrm>
            <a:off x="211138" y="73025"/>
            <a:ext cx="8027987" cy="614363"/>
          </a:xfrm>
        </p:spPr>
        <p:txBody>
          <a:bodyPr/>
          <a:lstStyle/>
          <a:p>
            <a:pPr eaLnBrk="1" hangingPunct="1"/>
            <a:r>
              <a:rPr lang="uk-UA" altLang="ru-RU" smtClean="0"/>
              <a:t>Змінення полів сторінки</a:t>
            </a:r>
          </a:p>
        </p:txBody>
      </p:sp>
      <p:sp>
        <p:nvSpPr>
          <p:cNvPr id="198659" name="Rectangle 3"/>
          <p:cNvSpPr>
            <a:spLocks noChangeArrowheads="1"/>
          </p:cNvSpPr>
          <p:nvPr/>
        </p:nvSpPr>
        <p:spPr bwMode="auto">
          <a:xfrm>
            <a:off x="6119813" y="854075"/>
            <a:ext cx="2932112" cy="296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Поля сторінки — це пусті проміжки між текстом і краями сторінки. </a:t>
            </a:r>
          </a:p>
          <a:p>
            <a:pPr eaLnBrk="1" hangingPunct="1">
              <a:spcBef>
                <a:spcPct val="20000"/>
              </a:spcBef>
              <a:spcAft>
                <a:spcPct val="75000"/>
              </a:spcAft>
            </a:pPr>
            <a:r>
              <a:rPr lang="uk-UA" altLang="ru-RU" sz="2000"/>
              <a:t>На цій сторінці 1-дюймові (2,54 см) поля вгорі, внизу, справа та зліва сторінки. </a:t>
            </a:r>
          </a:p>
        </p:txBody>
      </p:sp>
      <p:sp>
        <p:nvSpPr>
          <p:cNvPr id="198661" name="Rectangle 5"/>
          <p:cNvSpPr>
            <a:spLocks noChangeArrowheads="1"/>
          </p:cNvSpPr>
          <p:nvPr/>
        </p:nvSpPr>
        <p:spPr bwMode="auto">
          <a:xfrm>
            <a:off x="277813" y="3994150"/>
            <a:ext cx="5926137"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Але, якщо ви бажаєте використати інакші поля, ви повинні знати, як змінити їх, що можна зробити в будь-який час. </a:t>
            </a:r>
          </a:p>
          <a:p>
            <a:pPr eaLnBrk="1" hangingPunct="1">
              <a:spcBef>
                <a:spcPct val="20000"/>
              </a:spcBef>
              <a:spcAft>
                <a:spcPct val="75000"/>
              </a:spcAft>
            </a:pPr>
            <a:r>
              <a:rPr lang="uk-UA" altLang="ru-RU">
                <a:solidFill>
                  <a:srgbClr val="FFCC00"/>
                </a:solidFill>
              </a:rPr>
              <a:t>Наприклад, коли ви пишете дуже короткого листа, рецепт, запрошення або вірш, розмір полів буде відрізнятися. </a:t>
            </a:r>
          </a:p>
        </p:txBody>
      </p:sp>
      <p:sp>
        <p:nvSpPr>
          <p:cNvPr id="19462" name="Line 7"/>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pic>
        <p:nvPicPr>
          <p:cNvPr id="19463" name="Picture 10" descr="Різноманітні поля сторінок у Wor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39725" y="933450"/>
            <a:ext cx="5662613" cy="2854325"/>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slide(fromTop)">
                                      <p:cBhvr>
                                        <p:cTn id="7" dur="500"/>
                                        <p:tgtEl>
                                          <p:spTgt spid="198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8659">
                                            <p:txEl>
                                              <p:pRg st="1" end="1"/>
                                            </p:txEl>
                                          </p:spTgt>
                                        </p:tgtEl>
                                        <p:attrNameLst>
                                          <p:attrName>style.visibility</p:attrName>
                                        </p:attrNameLst>
                                      </p:cBhvr>
                                      <p:to>
                                        <p:strVal val="visible"/>
                                      </p:to>
                                    </p:set>
                                    <p:animEffect transition="in" filter="slide(fromTop)">
                                      <p:cBhvr>
                                        <p:cTn id="12" dur="500"/>
                                        <p:tgtEl>
                                          <p:spTgt spid="198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8661">
                                            <p:txEl>
                                              <p:pRg st="0" end="0"/>
                                            </p:txEl>
                                          </p:spTgt>
                                        </p:tgtEl>
                                        <p:attrNameLst>
                                          <p:attrName>style.visibility</p:attrName>
                                        </p:attrNameLst>
                                      </p:cBhvr>
                                      <p:to>
                                        <p:strVal val="visible"/>
                                      </p:to>
                                    </p:set>
                                    <p:animEffect transition="in" filter="slide(fromLeft)">
                                      <p:cBhvr>
                                        <p:cTn id="17" dur="500"/>
                                        <p:tgtEl>
                                          <p:spTgt spid="19866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98661">
                                            <p:txEl>
                                              <p:pRg st="1" end="1"/>
                                            </p:txEl>
                                          </p:spTgt>
                                        </p:tgtEl>
                                        <p:attrNameLst>
                                          <p:attrName>style.visibility</p:attrName>
                                        </p:attrNameLst>
                                      </p:cBhvr>
                                      <p:to>
                                        <p:strVal val="visible"/>
                                      </p:to>
                                    </p:set>
                                    <p:animEffect transition="in" filter="slide(fromLeft)">
                                      <p:cBhvr>
                                        <p:cTn id="22" dur="500"/>
                                        <p:tgtEl>
                                          <p:spTgt spid="1986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P spid="19866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0483" name="Rectangle 2"/>
          <p:cNvSpPr>
            <a:spLocks noGrp="1" noChangeArrowheads="1"/>
          </p:cNvSpPr>
          <p:nvPr>
            <p:ph type="title"/>
          </p:nvPr>
        </p:nvSpPr>
        <p:spPr>
          <a:xfrm>
            <a:off x="211138" y="73025"/>
            <a:ext cx="8027987" cy="614363"/>
          </a:xfrm>
        </p:spPr>
        <p:txBody>
          <a:bodyPr/>
          <a:lstStyle/>
          <a:p>
            <a:pPr eaLnBrk="1" hangingPunct="1"/>
            <a:r>
              <a:rPr lang="uk-UA" altLang="ru-RU" smtClean="0"/>
              <a:t>Змінення полів сторінки</a:t>
            </a:r>
          </a:p>
        </p:txBody>
      </p:sp>
      <p:sp>
        <p:nvSpPr>
          <p:cNvPr id="200707" name="Rectangle 3"/>
          <p:cNvSpPr>
            <a:spLocks noChangeArrowheads="1"/>
          </p:cNvSpPr>
          <p:nvPr/>
        </p:nvSpPr>
        <p:spPr bwMode="auto">
          <a:xfrm>
            <a:off x="6119813" y="854075"/>
            <a:ext cx="2744787"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Щоб змінити поля, скористайтеся стрічкою, розташованою вгорі вікна. </a:t>
            </a:r>
          </a:p>
        </p:txBody>
      </p:sp>
      <p:sp>
        <p:nvSpPr>
          <p:cNvPr id="200708" name="Rectangle 4"/>
          <p:cNvSpPr>
            <a:spLocks noChangeArrowheads="1"/>
          </p:cNvSpPr>
          <p:nvPr/>
        </p:nvSpPr>
        <p:spPr bwMode="auto">
          <a:xfrm>
            <a:off x="277813" y="3994150"/>
            <a:ext cx="5926137"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Клацніть вкладку </a:t>
            </a:r>
            <a:r>
              <a:rPr lang="uk-UA" altLang="ru-RU" b="1">
                <a:solidFill>
                  <a:srgbClr val="FFCC00"/>
                </a:solidFill>
              </a:rPr>
              <a:t>Розмітка сторінки</a:t>
            </a:r>
            <a:r>
              <a:rPr lang="uk-UA" altLang="ru-RU">
                <a:solidFill>
                  <a:srgbClr val="FFCC00"/>
                </a:solidFill>
              </a:rPr>
              <a:t> . У групі </a:t>
            </a:r>
            <a:r>
              <a:rPr lang="uk-UA" altLang="ru-RU" b="1">
                <a:solidFill>
                  <a:srgbClr val="FFCC00"/>
                </a:solidFill>
              </a:rPr>
              <a:t>Параметри сторінки</a:t>
            </a:r>
            <a:r>
              <a:rPr lang="uk-UA" altLang="ru-RU">
                <a:solidFill>
                  <a:srgbClr val="FFCC00"/>
                </a:solidFill>
              </a:rPr>
              <a:t> натисніть кнопку </a:t>
            </a:r>
            <a:r>
              <a:rPr lang="uk-UA" altLang="ru-RU" b="1">
                <a:solidFill>
                  <a:srgbClr val="FFCC00"/>
                </a:solidFill>
              </a:rPr>
              <a:t>Поля</a:t>
            </a:r>
            <a:r>
              <a:rPr lang="uk-UA" altLang="ru-RU">
                <a:solidFill>
                  <a:srgbClr val="FFCC00"/>
                </a:solidFill>
              </a:rPr>
              <a:t>. </a:t>
            </a:r>
          </a:p>
          <a:p>
            <a:pPr eaLnBrk="1" hangingPunct="1">
              <a:spcBef>
                <a:spcPct val="20000"/>
              </a:spcBef>
              <a:spcAft>
                <a:spcPct val="75000"/>
              </a:spcAft>
            </a:pPr>
            <a:r>
              <a:rPr lang="uk-UA" altLang="ru-RU">
                <a:solidFill>
                  <a:srgbClr val="FFCC00"/>
                </a:solidFill>
              </a:rPr>
              <a:t>Ви побачите різні розміри полів, зображені на невеличких рисунках (піктограмах) із розмірами для кожного поля. </a:t>
            </a:r>
          </a:p>
        </p:txBody>
      </p:sp>
      <p:sp>
        <p:nvSpPr>
          <p:cNvPr id="20486" name="Line 5"/>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pic>
        <p:nvPicPr>
          <p:cNvPr id="20487" name="Picture 8" descr="Різноманітні поля сторінок у Wor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39725" y="933450"/>
            <a:ext cx="5662613" cy="2854325"/>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slide(fromTop)">
                                      <p:cBhvr>
                                        <p:cTn id="7" dur="500"/>
                                        <p:tgtEl>
                                          <p:spTgt spid="200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0708">
                                            <p:txEl>
                                              <p:pRg st="0" end="0"/>
                                            </p:txEl>
                                          </p:spTgt>
                                        </p:tgtEl>
                                        <p:attrNameLst>
                                          <p:attrName>style.visibility</p:attrName>
                                        </p:attrNameLst>
                                      </p:cBhvr>
                                      <p:to>
                                        <p:strVal val="visible"/>
                                      </p:to>
                                    </p:set>
                                    <p:animEffect transition="in" filter="slide(fromLeft)">
                                      <p:cBhvr>
                                        <p:cTn id="12" dur="500"/>
                                        <p:tgtEl>
                                          <p:spTgt spid="20070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0708">
                                            <p:txEl>
                                              <p:pRg st="1" end="1"/>
                                            </p:txEl>
                                          </p:spTgt>
                                        </p:tgtEl>
                                        <p:attrNameLst>
                                          <p:attrName>style.visibility</p:attrName>
                                        </p:attrNameLst>
                                      </p:cBhvr>
                                      <p:to>
                                        <p:strVal val="visible"/>
                                      </p:to>
                                    </p:set>
                                    <p:animEffect transition="in" filter="slide(fromLeft)">
                                      <p:cBhvr>
                                        <p:cTn id="17" dur="500"/>
                                        <p:tgtEl>
                                          <p:spTgt spid="2007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advAuto="0"/>
      <p:bldP spid="20070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1507" name="Rectangle 2"/>
          <p:cNvSpPr>
            <a:spLocks noGrp="1" noChangeArrowheads="1"/>
          </p:cNvSpPr>
          <p:nvPr>
            <p:ph type="title"/>
          </p:nvPr>
        </p:nvSpPr>
        <p:spPr>
          <a:xfrm>
            <a:off x="211138" y="73025"/>
            <a:ext cx="8027987" cy="614363"/>
          </a:xfrm>
        </p:spPr>
        <p:txBody>
          <a:bodyPr/>
          <a:lstStyle/>
          <a:p>
            <a:pPr eaLnBrk="1" hangingPunct="1"/>
            <a:r>
              <a:rPr lang="uk-UA" altLang="ru-RU" smtClean="0"/>
              <a:t>Змінення полів сторінки</a:t>
            </a:r>
          </a:p>
        </p:txBody>
      </p:sp>
      <p:sp>
        <p:nvSpPr>
          <p:cNvPr id="202755" name="Rectangle 3"/>
          <p:cNvSpPr>
            <a:spLocks noChangeArrowheads="1"/>
          </p:cNvSpPr>
          <p:nvPr/>
        </p:nvSpPr>
        <p:spPr bwMode="auto">
          <a:xfrm>
            <a:off x="6119813" y="854075"/>
            <a:ext cx="2744787"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Перше поле у списку — </a:t>
            </a:r>
            <a:r>
              <a:rPr lang="uk-UA" altLang="ru-RU" sz="2000" b="1"/>
              <a:t>Звичайне</a:t>
            </a:r>
            <a:r>
              <a:rPr lang="uk-UA" altLang="ru-RU" sz="2000"/>
              <a:t>, яке використовується зараз.</a:t>
            </a:r>
          </a:p>
        </p:txBody>
      </p:sp>
      <p:sp>
        <p:nvSpPr>
          <p:cNvPr id="202756" name="Rectangle 4"/>
          <p:cNvSpPr>
            <a:spLocks noChangeArrowheads="1"/>
          </p:cNvSpPr>
          <p:nvPr/>
        </p:nvSpPr>
        <p:spPr bwMode="auto">
          <a:xfrm>
            <a:off x="277813" y="3994150"/>
            <a:ext cx="5707062"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Щоб зробити поля вужчими, клацніть піктограму </a:t>
            </a:r>
            <a:r>
              <a:rPr lang="uk-UA" altLang="ru-RU" b="1">
                <a:solidFill>
                  <a:srgbClr val="FFCC00"/>
                </a:solidFill>
              </a:rPr>
              <a:t>Вузьке</a:t>
            </a:r>
            <a:r>
              <a:rPr lang="uk-UA" altLang="ru-RU">
                <a:solidFill>
                  <a:srgbClr val="FFCC00"/>
                </a:solidFill>
              </a:rPr>
              <a:t>. Якщо ліве та праве поля мають бути значно ширшими, клацніть піктограму </a:t>
            </a:r>
            <a:r>
              <a:rPr lang="uk-UA" altLang="ru-RU" b="1">
                <a:solidFill>
                  <a:srgbClr val="FFCC00"/>
                </a:solidFill>
              </a:rPr>
              <a:t>Широке</a:t>
            </a:r>
            <a:r>
              <a:rPr lang="uk-UA" altLang="ru-RU">
                <a:solidFill>
                  <a:srgbClr val="FFCC00"/>
                </a:solidFill>
              </a:rPr>
              <a:t>. </a:t>
            </a:r>
          </a:p>
          <a:p>
            <a:pPr eaLnBrk="1" hangingPunct="1">
              <a:spcBef>
                <a:spcPct val="20000"/>
              </a:spcBef>
              <a:spcAft>
                <a:spcPct val="75000"/>
              </a:spcAft>
            </a:pPr>
            <a:r>
              <a:rPr lang="uk-UA" altLang="ru-RU">
                <a:solidFill>
                  <a:srgbClr val="FFCC00"/>
                </a:solidFill>
              </a:rPr>
              <a:t>У результаті весь документ отримає вибрані розміри полів. </a:t>
            </a:r>
          </a:p>
        </p:txBody>
      </p:sp>
      <p:sp>
        <p:nvSpPr>
          <p:cNvPr id="21510" name="Line 5"/>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pic>
        <p:nvPicPr>
          <p:cNvPr id="21511" name="Picture 8" descr="Різноманітні поля сторінок у Wor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39725" y="933450"/>
            <a:ext cx="5662613" cy="2854325"/>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slide(fromTop)">
                                      <p:cBhvr>
                                        <p:cTn id="7" dur="500"/>
                                        <p:tgtEl>
                                          <p:spTgt spid="202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2756">
                                            <p:txEl>
                                              <p:pRg st="0" end="0"/>
                                            </p:txEl>
                                          </p:spTgt>
                                        </p:tgtEl>
                                        <p:attrNameLst>
                                          <p:attrName>style.visibility</p:attrName>
                                        </p:attrNameLst>
                                      </p:cBhvr>
                                      <p:to>
                                        <p:strVal val="visible"/>
                                      </p:to>
                                    </p:set>
                                    <p:animEffect transition="in" filter="slide(fromLeft)">
                                      <p:cBhvr>
                                        <p:cTn id="12" dur="500"/>
                                        <p:tgtEl>
                                          <p:spTgt spid="20275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2756">
                                            <p:txEl>
                                              <p:pRg st="1" end="1"/>
                                            </p:txEl>
                                          </p:spTgt>
                                        </p:tgtEl>
                                        <p:attrNameLst>
                                          <p:attrName>style.visibility</p:attrName>
                                        </p:attrNameLst>
                                      </p:cBhvr>
                                      <p:to>
                                        <p:strVal val="visible"/>
                                      </p:to>
                                    </p:set>
                                    <p:animEffect transition="in" filter="slide(fromLeft)">
                                      <p:cBhvr>
                                        <p:cTn id="17" dur="500"/>
                                        <p:tgtEl>
                                          <p:spTgt spid="2027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autoUpdateAnimBg="0" advAuto="0"/>
      <p:bldP spid="20275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4101" name="Rectangle 2"/>
          <p:cNvSpPr>
            <a:spLocks noGrp="1" noChangeArrowheads="1"/>
          </p:cNvSpPr>
          <p:nvPr>
            <p:ph type="title"/>
          </p:nvPr>
        </p:nvSpPr>
        <p:spPr>
          <a:xfrm>
            <a:off x="239713" y="63500"/>
            <a:ext cx="8904287" cy="614363"/>
          </a:xfrm>
        </p:spPr>
        <p:txBody>
          <a:bodyPr/>
          <a:lstStyle/>
          <a:p>
            <a:pPr eaLnBrk="1" hangingPunct="1"/>
            <a:r>
              <a:rPr lang="uk-UA" altLang="ru-RU" smtClean="0"/>
              <a:t>Збереження результатів роботи</a:t>
            </a:r>
          </a:p>
        </p:txBody>
      </p:sp>
      <p:sp>
        <p:nvSpPr>
          <p:cNvPr id="204803" name="Rectangle 3"/>
          <p:cNvSpPr>
            <a:spLocks noChangeArrowheads="1"/>
          </p:cNvSpPr>
          <p:nvPr/>
        </p:nvSpPr>
        <p:spPr bwMode="auto">
          <a:xfrm>
            <a:off x="6024563" y="787400"/>
            <a:ext cx="291147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Можливо, зараз ви щойно завершили дбайливо складене речення або кілька абзаців і побоюєтеся втратити результат роботи, якщо ваша кішка стрибне на клавіатуру або хтось вимкне електрику.</a:t>
            </a:r>
          </a:p>
        </p:txBody>
      </p:sp>
      <p:graphicFrame>
        <p:nvGraphicFramePr>
          <p:cNvPr id="4098" name="Object 4"/>
          <p:cNvGraphicFramePr>
            <a:graphicFrameLocks noChangeAspect="1"/>
          </p:cNvGraphicFramePr>
          <p:nvPr/>
        </p:nvGraphicFramePr>
        <p:xfrm>
          <a:off x="339725" y="4535488"/>
          <a:ext cx="269875" cy="303212"/>
        </p:xfrm>
        <a:graphic>
          <a:graphicData uri="http://schemas.openxmlformats.org/presentationml/2006/ole">
            <mc:AlternateContent xmlns:mc="http://schemas.openxmlformats.org/markup-compatibility/2006">
              <mc:Choice xmlns:v="urn:schemas-microsoft-com:vml" Requires="v">
                <p:oleObj spid="_x0000_s4109" name="Visio" r:id="rId4" imgW="270231" imgH="303063" progId="Visio.Drawing.11">
                  <p:embed/>
                </p:oleObj>
              </mc:Choice>
              <mc:Fallback>
                <p:oleObj name="Visio" r:id="rId4" imgW="270231" imgH="303063"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725" y="4535488"/>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9" name="Object 5"/>
          <p:cNvGraphicFramePr>
            <a:graphicFrameLocks noChangeAspect="1"/>
          </p:cNvGraphicFramePr>
          <p:nvPr/>
        </p:nvGraphicFramePr>
        <p:xfrm>
          <a:off x="339725" y="5251450"/>
          <a:ext cx="269875" cy="303213"/>
        </p:xfrm>
        <a:graphic>
          <a:graphicData uri="http://schemas.openxmlformats.org/presentationml/2006/ole">
            <mc:AlternateContent xmlns:mc="http://schemas.openxmlformats.org/markup-compatibility/2006">
              <mc:Choice xmlns:v="urn:schemas-microsoft-com:vml" Requires="v">
                <p:oleObj spid="_x0000_s4110" name="Visio" r:id="rId6" imgW="270231" imgH="303063" progId="Visio.Drawing.11">
                  <p:embed/>
                </p:oleObj>
              </mc:Choice>
              <mc:Fallback>
                <p:oleObj name="Visio" r:id="rId6" imgW="270231" imgH="303063" progId="Visio.Drawing.11">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9725" y="525145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3" name="Line 7"/>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809" name="Rectangle 9"/>
          <p:cNvSpPr>
            <a:spLocks noChangeArrowheads="1"/>
          </p:cNvSpPr>
          <p:nvPr/>
        </p:nvSpPr>
        <p:spPr bwMode="auto">
          <a:xfrm>
            <a:off x="676275" y="4502150"/>
            <a:ext cx="5940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45000"/>
              </a:spcAft>
            </a:pPr>
            <a:r>
              <a:rPr lang="uk-UA" altLang="ru-RU">
                <a:solidFill>
                  <a:srgbClr val="FFCC00"/>
                </a:solidFill>
              </a:rPr>
              <a:t>Натисніть кнопку </a:t>
            </a:r>
            <a:r>
              <a:rPr lang="uk-UA" altLang="ru-RU" b="1">
                <a:solidFill>
                  <a:srgbClr val="FFCC00"/>
                </a:solidFill>
              </a:rPr>
              <a:t>Microsoft Office</a:t>
            </a:r>
            <a:r>
              <a:rPr lang="cs-CZ" altLang="ru-RU" b="1">
                <a:solidFill>
                  <a:srgbClr val="FFCC00"/>
                </a:solidFill>
              </a:rPr>
              <a:t>      </a:t>
            </a:r>
            <a:r>
              <a:rPr lang="uk-UA" altLang="ru-RU">
                <a:solidFill>
                  <a:srgbClr val="FFCC00"/>
                </a:solidFill>
              </a:rPr>
              <a:t> у верхньому лівому куті вікна. </a:t>
            </a:r>
          </a:p>
        </p:txBody>
      </p:sp>
      <p:sp>
        <p:nvSpPr>
          <p:cNvPr id="204810" name="Rectangle 10"/>
          <p:cNvSpPr>
            <a:spLocks noChangeArrowheads="1"/>
          </p:cNvSpPr>
          <p:nvPr/>
        </p:nvSpPr>
        <p:spPr bwMode="auto">
          <a:xfrm>
            <a:off x="277813" y="3994150"/>
            <a:ext cx="5926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1600">
                <a:solidFill>
                  <a:srgbClr val="FFCC00"/>
                </a:solidFill>
              </a:rPr>
              <a:t>Щоб не робити все наново, документ потрібно зберегти, і це ніколи не буває зарано. </a:t>
            </a:r>
          </a:p>
        </p:txBody>
      </p:sp>
      <p:pic>
        <p:nvPicPr>
          <p:cNvPr id="204812" name="Picture 12" descr="Зображення кнопки"/>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0075" y="4533900"/>
            <a:ext cx="3381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13" name="Rectangle 13"/>
          <p:cNvSpPr>
            <a:spLocks noChangeArrowheads="1"/>
          </p:cNvSpPr>
          <p:nvPr/>
        </p:nvSpPr>
        <p:spPr bwMode="auto">
          <a:xfrm>
            <a:off x="684213" y="5232400"/>
            <a:ext cx="614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45000"/>
              </a:spcAft>
            </a:pPr>
            <a:r>
              <a:rPr lang="uk-UA" altLang="ru-RU">
                <a:solidFill>
                  <a:srgbClr val="FFCC00"/>
                </a:solidFill>
              </a:rPr>
              <a:t>Виберіть у меню пункт </a:t>
            </a:r>
            <a:r>
              <a:rPr lang="uk-UA" altLang="ru-RU" b="1">
                <a:solidFill>
                  <a:srgbClr val="FFCC00"/>
                </a:solidFill>
              </a:rPr>
              <a:t>Зберегти</a:t>
            </a:r>
            <a:r>
              <a:rPr lang="uk-UA" altLang="ru-RU">
                <a:solidFill>
                  <a:srgbClr val="FFCC00"/>
                </a:solidFill>
              </a:rPr>
              <a:t>. Відкриється діалогове вікно, в якому ви повідомите програмі, де саме на комп'ютері зберегти документ і як його назвати. </a:t>
            </a:r>
          </a:p>
        </p:txBody>
      </p:sp>
      <p:pic>
        <p:nvPicPr>
          <p:cNvPr id="4108" name="Picture 15" descr="Збережіть документ, натиснувши кнопку Microsoft Office у верхньому лівому кутку вікна"/>
          <p:cNvPicPr>
            <a:picLocks noGrp="1" noChangeAspect="1" noChangeArrowheads="1"/>
          </p:cNvPicPr>
          <p:nvPr>
            <p:ph sz="half" idx="1"/>
          </p:nvPr>
        </p:nvPicPr>
        <p:blipFill>
          <a:blip r:embed="rId9">
            <a:extLst>
              <a:ext uri="{28A0092B-C50C-407E-A947-70E740481C1C}">
                <a14:useLocalDpi xmlns:a14="http://schemas.microsoft.com/office/drawing/2010/main" val="0"/>
              </a:ext>
            </a:extLst>
          </a:blip>
          <a:srcRect/>
          <a:stretch>
            <a:fillRect/>
          </a:stretch>
        </p:blipFill>
        <p:spPr>
          <a:xfrm>
            <a:off x="350838" y="949325"/>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04803"/>
                                        </p:tgtEl>
                                        <p:attrNameLst>
                                          <p:attrName>style.visibility</p:attrName>
                                        </p:attrNameLst>
                                      </p:cBhvr>
                                      <p:to>
                                        <p:strVal val="visible"/>
                                      </p:to>
                                    </p:set>
                                    <p:animEffect transition="in" filter="slide(fromTop)">
                                      <p:cBhvr>
                                        <p:cTn id="7" dur="500"/>
                                        <p:tgtEl>
                                          <p:spTgt spid="2048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4810">
                                            <p:txEl>
                                              <p:pRg st="0" end="0"/>
                                            </p:txEl>
                                          </p:spTgt>
                                        </p:tgtEl>
                                        <p:attrNameLst>
                                          <p:attrName>style.visibility</p:attrName>
                                        </p:attrNameLst>
                                      </p:cBhvr>
                                      <p:to>
                                        <p:strVal val="visible"/>
                                      </p:to>
                                    </p:set>
                                    <p:animEffect transition="in" filter="slide(fromLeft)">
                                      <p:cBhvr>
                                        <p:cTn id="12" dur="500"/>
                                        <p:tgtEl>
                                          <p:spTgt spid="20481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dissolve">
                                      <p:cBhvr>
                                        <p:cTn id="17" dur="500"/>
                                        <p:tgtEl>
                                          <p:spTgt spid="4098"/>
                                        </p:tgtEl>
                                      </p:cBhvr>
                                    </p:animEffect>
                                  </p:childTnLst>
                                </p:cTn>
                              </p:par>
                            </p:childTnLst>
                          </p:cTn>
                        </p:par>
                        <p:par>
                          <p:cTn id="18" fill="hold" nodeType="afterGroup">
                            <p:stCondLst>
                              <p:cond delay="500"/>
                            </p:stCondLst>
                            <p:childTnLst>
                              <p:par>
                                <p:cTn id="19" presetID="9" presetClass="entr" presetSubtype="0" fill="hold" nodeType="afterEffect">
                                  <p:stCondLst>
                                    <p:cond delay="0"/>
                                  </p:stCondLst>
                                  <p:childTnLst>
                                    <p:set>
                                      <p:cBhvr>
                                        <p:cTn id="20" dur="1" fill="hold">
                                          <p:stCondLst>
                                            <p:cond delay="0"/>
                                          </p:stCondLst>
                                        </p:cTn>
                                        <p:tgtEl>
                                          <p:spTgt spid="4099"/>
                                        </p:tgtEl>
                                        <p:attrNameLst>
                                          <p:attrName>style.visibility</p:attrName>
                                        </p:attrNameLst>
                                      </p:cBhvr>
                                      <p:to>
                                        <p:strVal val="visible"/>
                                      </p:to>
                                    </p:set>
                                    <p:animEffect transition="in" filter="dissolve">
                                      <p:cBhvr>
                                        <p:cTn id="21" dur="500"/>
                                        <p:tgtEl>
                                          <p:spTgt spid="409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04809">
                                            <p:txEl>
                                              <p:pRg st="0" end="0"/>
                                            </p:txEl>
                                          </p:spTgt>
                                        </p:tgtEl>
                                        <p:attrNameLst>
                                          <p:attrName>style.visibility</p:attrName>
                                        </p:attrNameLst>
                                      </p:cBhvr>
                                      <p:to>
                                        <p:strVal val="visible"/>
                                      </p:to>
                                    </p:set>
                                    <p:animEffect transition="in" filter="checkerboard(across)">
                                      <p:cBhvr>
                                        <p:cTn id="26" dur="500"/>
                                        <p:tgtEl>
                                          <p:spTgt spid="204809">
                                            <p:txEl>
                                              <p:pRg st="0" end="0"/>
                                            </p:txEl>
                                          </p:spTgt>
                                        </p:tgtEl>
                                      </p:cBhvr>
                                    </p:animEffect>
                                  </p:childTnLst>
                                </p:cTn>
                              </p:par>
                            </p:childTnLst>
                          </p:cTn>
                        </p:par>
                        <p:par>
                          <p:cTn id="27" fill="hold" nodeType="afterGroup">
                            <p:stCondLst>
                              <p:cond delay="500"/>
                            </p:stCondLst>
                            <p:childTnLst>
                              <p:par>
                                <p:cTn id="28" presetID="9" presetClass="entr" presetSubtype="0" fill="hold" nodeType="afterEffect">
                                  <p:stCondLst>
                                    <p:cond delay="0"/>
                                  </p:stCondLst>
                                  <p:childTnLst>
                                    <p:set>
                                      <p:cBhvr>
                                        <p:cTn id="29" dur="1" fill="hold">
                                          <p:stCondLst>
                                            <p:cond delay="0"/>
                                          </p:stCondLst>
                                        </p:cTn>
                                        <p:tgtEl>
                                          <p:spTgt spid="204812"/>
                                        </p:tgtEl>
                                        <p:attrNameLst>
                                          <p:attrName>style.visibility</p:attrName>
                                        </p:attrNameLst>
                                      </p:cBhvr>
                                      <p:to>
                                        <p:strVal val="visible"/>
                                      </p:to>
                                    </p:set>
                                    <p:animEffect transition="in" filter="dissolve">
                                      <p:cBhvr>
                                        <p:cTn id="30" dur="500"/>
                                        <p:tgtEl>
                                          <p:spTgt spid="20481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204813">
                                            <p:txEl>
                                              <p:pRg st="0" end="0"/>
                                            </p:txEl>
                                          </p:spTgt>
                                        </p:tgtEl>
                                        <p:attrNameLst>
                                          <p:attrName>style.visibility</p:attrName>
                                        </p:attrNameLst>
                                      </p:cBhvr>
                                      <p:to>
                                        <p:strVal val="visible"/>
                                      </p:to>
                                    </p:set>
                                    <p:animEffect transition="in" filter="checkerboard(across)">
                                      <p:cBhvr>
                                        <p:cTn id="35" dur="500"/>
                                        <p:tgtEl>
                                          <p:spTgt spid="2048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autoUpdateAnimBg="0"/>
      <p:bldP spid="204809" grpId="0" build="p" autoUpdateAnimBg="0"/>
      <p:bldP spid="204810" grpId="0" build="p" autoUpdateAnimBg="0"/>
      <p:bldP spid="20481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8195" name="Rectangle 2"/>
          <p:cNvSpPr>
            <a:spLocks noGrp="1" noChangeArrowheads="1"/>
          </p:cNvSpPr>
          <p:nvPr>
            <p:ph type="title"/>
          </p:nvPr>
        </p:nvSpPr>
        <p:spPr/>
        <p:txBody>
          <a:bodyPr/>
          <a:lstStyle/>
          <a:p>
            <a:pPr eaLnBrk="1" hangingPunct="1"/>
            <a:r>
              <a:rPr lang="uk-UA" altLang="ru-RU" smtClean="0"/>
              <a:t>Зміст курсу</a:t>
            </a: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eaLnBrk="1" hangingPunct="1">
              <a:spcAft>
                <a:spcPct val="75000"/>
              </a:spcAft>
              <a:buClr>
                <a:srgbClr val="FF9900"/>
              </a:buClr>
              <a:buFontTx/>
              <a:buChar char="•"/>
            </a:pPr>
            <a:r>
              <a:rPr lang="uk-UA" altLang="ru-RU" sz="2800" smtClean="0"/>
              <a:t>Огляд: Уперше у Word? </a:t>
            </a:r>
          </a:p>
          <a:p>
            <a:pPr marL="276225" indent="-276225" eaLnBrk="1" hangingPunct="1">
              <a:spcAft>
                <a:spcPct val="75000"/>
              </a:spcAft>
              <a:buClr>
                <a:srgbClr val="FF9900"/>
              </a:buClr>
              <a:buFontTx/>
              <a:buChar char="•"/>
            </a:pPr>
            <a:r>
              <a:rPr lang="uk-UA" altLang="ru-RU" sz="2800" smtClean="0"/>
              <a:t>Урок. Зустріч із документом</a:t>
            </a:r>
          </a:p>
        </p:txBody>
      </p:sp>
      <p:sp>
        <p:nvSpPr>
          <p:cNvPr id="10244" name="Rectangle 4"/>
          <p:cNvSpPr>
            <a:spLocks noChangeArrowheads="1"/>
          </p:cNvSpPr>
          <p:nvPr/>
        </p:nvSpPr>
        <p:spPr bwMode="auto">
          <a:xfrm>
            <a:off x="228600" y="4610100"/>
            <a:ext cx="822960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uk-UA" altLang="ru-RU" sz="2400"/>
              <a:t>Урок містить список рекомендованих завдань і набір тестових запитань.</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slide(fromBottom)">
                                      <p:cBhvr>
                                        <p:cTn id="1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2531" name="Rectangle 2"/>
          <p:cNvSpPr>
            <a:spLocks noGrp="1" noChangeArrowheads="1"/>
          </p:cNvSpPr>
          <p:nvPr>
            <p:ph type="title"/>
          </p:nvPr>
        </p:nvSpPr>
        <p:spPr>
          <a:xfrm>
            <a:off x="239713" y="63500"/>
            <a:ext cx="8904287" cy="614363"/>
          </a:xfrm>
        </p:spPr>
        <p:txBody>
          <a:bodyPr/>
          <a:lstStyle/>
          <a:p>
            <a:pPr eaLnBrk="1" hangingPunct="1"/>
            <a:r>
              <a:rPr lang="uk-UA" altLang="ru-RU" smtClean="0"/>
              <a:t>Збереження результатів роботи</a:t>
            </a:r>
          </a:p>
        </p:txBody>
      </p:sp>
      <p:sp>
        <p:nvSpPr>
          <p:cNvPr id="206851" name="Rectangle 3"/>
          <p:cNvSpPr>
            <a:spLocks noChangeArrowheads="1"/>
          </p:cNvSpPr>
          <p:nvPr/>
        </p:nvSpPr>
        <p:spPr bwMode="auto">
          <a:xfrm>
            <a:off x="6119813" y="833438"/>
            <a:ext cx="2744787"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Після збереження документа продовжуйте роботу над ним і час від часу повторюйте збереження. </a:t>
            </a:r>
          </a:p>
        </p:txBody>
      </p:sp>
      <p:sp>
        <p:nvSpPr>
          <p:cNvPr id="22533" name="Line 6"/>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6856" name="Rectangle 8"/>
          <p:cNvSpPr>
            <a:spLocks noChangeArrowheads="1"/>
          </p:cNvSpPr>
          <p:nvPr/>
        </p:nvSpPr>
        <p:spPr bwMode="auto">
          <a:xfrm>
            <a:off x="277813" y="3994150"/>
            <a:ext cx="5926137"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Раз у раз натискайте кнопку </a:t>
            </a:r>
            <a:r>
              <a:rPr lang="uk-UA" altLang="ru-RU" b="1">
                <a:solidFill>
                  <a:srgbClr val="FFCC00"/>
                </a:solidFill>
              </a:rPr>
              <a:t>Зберегти</a:t>
            </a:r>
            <a:r>
              <a:rPr lang="uk-UA" altLang="ru-RU">
                <a:solidFill>
                  <a:srgbClr val="FFCC00"/>
                </a:solidFill>
              </a:rPr>
              <a:t> </a:t>
            </a:r>
            <a:r>
              <a:rPr lang="cs-CZ" altLang="ru-RU">
                <a:solidFill>
                  <a:srgbClr val="FFCC00"/>
                </a:solidFill>
              </a:rPr>
              <a:t>     </a:t>
            </a:r>
            <a:r>
              <a:rPr lang="uk-UA" altLang="ru-RU">
                <a:solidFill>
                  <a:srgbClr val="FFCC00"/>
                </a:solidFill>
              </a:rPr>
              <a:t>на панелі швидкого доступу у верхньому лівому куті вікна. </a:t>
            </a:r>
          </a:p>
        </p:txBody>
      </p:sp>
      <p:pic>
        <p:nvPicPr>
          <p:cNvPr id="206861" name="Picture 13" descr="Зображення кнопк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5163" y="4038600"/>
            <a:ext cx="3016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5" descr="Збережіть документ, натиснувши кнопку Microsoft Office у верхньому лівому кутку вікна"/>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350838" y="949325"/>
            <a:ext cx="5651500" cy="2849563"/>
          </a:xfrm>
          <a:noFill/>
        </p:spPr>
      </p:pic>
      <p:pic>
        <p:nvPicPr>
          <p:cNvPr id="22537" name="Picture 17" descr="Панель швидкого доступу"/>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4964113"/>
            <a:ext cx="14192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6851"/>
                                        </p:tgtEl>
                                        <p:attrNameLst>
                                          <p:attrName>style.visibility</p:attrName>
                                        </p:attrNameLst>
                                      </p:cBhvr>
                                      <p:to>
                                        <p:strVal val="visible"/>
                                      </p:to>
                                    </p:set>
                                    <p:animEffect transition="in" filter="slide(fromTop)">
                                      <p:cBhvr>
                                        <p:cTn id="7" dur="500"/>
                                        <p:tgtEl>
                                          <p:spTgt spid="206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6856">
                                            <p:txEl>
                                              <p:pRg st="0" end="0"/>
                                            </p:txEl>
                                          </p:spTgt>
                                        </p:tgtEl>
                                        <p:attrNameLst>
                                          <p:attrName>style.visibility</p:attrName>
                                        </p:attrNameLst>
                                      </p:cBhvr>
                                      <p:to>
                                        <p:strVal val="visible"/>
                                      </p:to>
                                    </p:set>
                                    <p:animEffect transition="in" filter="slide(fromLeft)">
                                      <p:cBhvr>
                                        <p:cTn id="12" dur="500"/>
                                        <p:tgtEl>
                                          <p:spTgt spid="206856">
                                            <p:txEl>
                                              <p:pRg st="0" end="0"/>
                                            </p:txEl>
                                          </p:spTgt>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206861"/>
                                        </p:tgtEl>
                                        <p:attrNameLst>
                                          <p:attrName>style.visibility</p:attrName>
                                        </p:attrNameLst>
                                      </p:cBhvr>
                                      <p:to>
                                        <p:strVal val="visible"/>
                                      </p:to>
                                    </p:set>
                                    <p:animEffect transition="in" filter="dissolve">
                                      <p:cBhvr>
                                        <p:cTn id="16" dur="500"/>
                                        <p:tgtEl>
                                          <p:spTgt spid="206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autoUpdateAnimBg="0"/>
      <p:bldP spid="20685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3555" name="Rectangle 2"/>
          <p:cNvSpPr>
            <a:spLocks noGrp="1" noChangeArrowheads="1"/>
          </p:cNvSpPr>
          <p:nvPr>
            <p:ph type="title"/>
          </p:nvPr>
        </p:nvSpPr>
        <p:spPr>
          <a:xfrm>
            <a:off x="239713" y="63500"/>
            <a:ext cx="8904287" cy="614363"/>
          </a:xfrm>
        </p:spPr>
        <p:txBody>
          <a:bodyPr/>
          <a:lstStyle/>
          <a:p>
            <a:pPr eaLnBrk="1" hangingPunct="1"/>
            <a:r>
              <a:rPr lang="uk-UA" altLang="ru-RU" smtClean="0"/>
              <a:t>Збереження результатів роботи</a:t>
            </a:r>
          </a:p>
        </p:txBody>
      </p:sp>
      <p:sp>
        <p:nvSpPr>
          <p:cNvPr id="208899" name="Rectangle 3"/>
          <p:cNvSpPr>
            <a:spLocks noChangeArrowheads="1"/>
          </p:cNvSpPr>
          <p:nvPr/>
        </p:nvSpPr>
        <p:spPr bwMode="auto">
          <a:xfrm>
            <a:off x="6119813" y="833438"/>
            <a:ext cx="2744787"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Після збереження документа продовжуйте роботу над ним і час від часу повторюйте збереження. </a:t>
            </a:r>
          </a:p>
        </p:txBody>
      </p:sp>
      <p:sp>
        <p:nvSpPr>
          <p:cNvPr id="23557" name="Line 4"/>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8901" name="Rectangle 5"/>
          <p:cNvSpPr>
            <a:spLocks noChangeArrowheads="1"/>
          </p:cNvSpPr>
          <p:nvPr/>
        </p:nvSpPr>
        <p:spPr bwMode="auto">
          <a:xfrm>
            <a:off x="277813" y="3994150"/>
            <a:ext cx="6437312"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Попрацювавши над документом і зберігши результати роботи, закрийте файл. Натисніть кнопку </a:t>
            </a:r>
            <a:r>
              <a:rPr lang="uk-UA" altLang="ru-RU" b="1">
                <a:solidFill>
                  <a:srgbClr val="FFCC00"/>
                </a:solidFill>
              </a:rPr>
              <a:t>Microsoft Office</a:t>
            </a:r>
            <a:r>
              <a:rPr lang="uk-UA" altLang="ru-RU">
                <a:solidFill>
                  <a:srgbClr val="FFCC00"/>
                </a:solidFill>
              </a:rPr>
              <a:t> і виберіть у меню пункт </a:t>
            </a:r>
            <a:r>
              <a:rPr lang="uk-UA" altLang="ru-RU" b="1">
                <a:solidFill>
                  <a:srgbClr val="FFCC00"/>
                </a:solidFill>
              </a:rPr>
              <a:t>Закрити</a:t>
            </a:r>
            <a:r>
              <a:rPr lang="uk-UA" altLang="ru-RU">
                <a:solidFill>
                  <a:srgbClr val="FFCC00"/>
                </a:solidFill>
              </a:rPr>
              <a:t>. </a:t>
            </a:r>
          </a:p>
        </p:txBody>
      </p:sp>
      <p:pic>
        <p:nvPicPr>
          <p:cNvPr id="23559" name="Picture 8" descr="Збережіть документ, натиснувши кнопку Microsoft Office у верхньому лівому кутку вікна"/>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50838" y="949325"/>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slide(fromTop)">
                                      <p:cBhvr>
                                        <p:cTn id="7" dur="500"/>
                                        <p:tgtEl>
                                          <p:spTgt spid="2088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8901">
                                            <p:txEl>
                                              <p:pRg st="0" end="0"/>
                                            </p:txEl>
                                          </p:spTgt>
                                        </p:tgtEl>
                                        <p:attrNameLst>
                                          <p:attrName>style.visibility</p:attrName>
                                        </p:attrNameLst>
                                      </p:cBhvr>
                                      <p:to>
                                        <p:strVal val="visible"/>
                                      </p:to>
                                    </p:set>
                                    <p:animEffect transition="in" filter="slide(fromLeft)">
                                      <p:cBhvr>
                                        <p:cTn id="12" dur="500"/>
                                        <p:tgtEl>
                                          <p:spTgt spid="2089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utoUpdateAnimBg="0"/>
      <p:bldP spid="20890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4579" name="Rectangle 2"/>
          <p:cNvSpPr>
            <a:spLocks noGrp="1" noChangeArrowheads="1"/>
          </p:cNvSpPr>
          <p:nvPr>
            <p:ph type="title"/>
          </p:nvPr>
        </p:nvSpPr>
        <p:spPr/>
        <p:txBody>
          <a:bodyPr/>
          <a:lstStyle/>
          <a:p>
            <a:pPr eaLnBrk="1" hangingPunct="1"/>
            <a:r>
              <a:rPr lang="uk-UA" altLang="ru-RU" smtClean="0"/>
              <a:t>Пропозиції для практичних занять</a:t>
            </a:r>
          </a:p>
        </p:txBody>
      </p:sp>
      <p:sp>
        <p:nvSpPr>
          <p:cNvPr id="24580" name="Rectangle 3"/>
          <p:cNvSpPr>
            <a:spLocks noGrp="1" noChangeArrowheads="1"/>
          </p:cNvSpPr>
          <p:nvPr>
            <p:ph type="body" idx="1"/>
          </p:nvPr>
        </p:nvSpPr>
        <p:spPr>
          <a:xfrm>
            <a:off x="276225" y="814388"/>
            <a:ext cx="8905875" cy="3282950"/>
          </a:xfrm>
        </p:spPr>
        <p:txBody>
          <a:bodyPr/>
          <a:lstStyle/>
          <a:p>
            <a:pPr marL="288925" indent="-288925" eaLnBrk="1" hangingPunct="1">
              <a:spcAft>
                <a:spcPct val="75000"/>
              </a:spcAft>
              <a:buClr>
                <a:srgbClr val="FF9900"/>
              </a:buClr>
              <a:buFontTx/>
              <a:buAutoNum type="arabicPeriod"/>
            </a:pPr>
            <a:r>
              <a:rPr lang="uk-UA" altLang="ru-RU" smtClean="0"/>
              <a:t>Увімкнення знаків форматування. </a:t>
            </a:r>
          </a:p>
          <a:p>
            <a:pPr marL="288925" indent="-288925" eaLnBrk="1" hangingPunct="1">
              <a:spcAft>
                <a:spcPct val="75000"/>
              </a:spcAft>
              <a:buClr>
                <a:srgbClr val="FF9900"/>
              </a:buClr>
              <a:buFontTx/>
              <a:buAutoNum type="arabicPeriod"/>
            </a:pPr>
            <a:r>
              <a:rPr lang="uk-UA" altLang="ru-RU" smtClean="0"/>
              <a:t>Введення тексту в документі. </a:t>
            </a:r>
          </a:p>
          <a:p>
            <a:pPr marL="288925" indent="-288925" eaLnBrk="1" hangingPunct="1">
              <a:spcAft>
                <a:spcPct val="75000"/>
              </a:spcAft>
              <a:buClr>
                <a:srgbClr val="FF9900"/>
              </a:buClr>
              <a:buFontTx/>
              <a:buAutoNum type="arabicPeriod"/>
            </a:pPr>
            <a:r>
              <a:rPr lang="uk-UA" altLang="ru-RU" smtClean="0"/>
              <a:t>Робота з позначками виправлень. </a:t>
            </a:r>
          </a:p>
          <a:p>
            <a:pPr marL="288925" indent="-288925" eaLnBrk="1" hangingPunct="1">
              <a:spcAft>
                <a:spcPct val="75000"/>
              </a:spcAft>
              <a:buClr>
                <a:srgbClr val="FF9900"/>
              </a:buClr>
              <a:buFontTx/>
              <a:buAutoNum type="arabicPeriod"/>
            </a:pPr>
            <a:r>
              <a:rPr lang="uk-UA" altLang="ru-RU" smtClean="0"/>
              <a:t>Змінення полів сторінки. </a:t>
            </a:r>
          </a:p>
          <a:p>
            <a:pPr marL="288925" indent="-288925" eaLnBrk="1" hangingPunct="1">
              <a:spcAft>
                <a:spcPct val="75000"/>
              </a:spcAft>
              <a:buClr>
                <a:srgbClr val="FF9900"/>
              </a:buClr>
              <a:buFontTx/>
              <a:buAutoNum type="arabicPeriod"/>
            </a:pPr>
            <a:r>
              <a:rPr lang="uk-UA" altLang="ru-RU" smtClean="0"/>
              <a:t>Збереження документа. </a:t>
            </a:r>
          </a:p>
        </p:txBody>
      </p:sp>
      <p:sp>
        <p:nvSpPr>
          <p:cNvPr id="24581" name="Rectangle 4"/>
          <p:cNvSpPr>
            <a:spLocks noChangeArrowheads="1"/>
          </p:cNvSpPr>
          <p:nvPr/>
        </p:nvSpPr>
        <p:spPr bwMode="auto">
          <a:xfrm>
            <a:off x="293688" y="4622800"/>
            <a:ext cx="4786312"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45000"/>
              </a:spcAft>
            </a:pPr>
            <a:r>
              <a:rPr lang="uk-UA" altLang="ru-RU" sz="2000">
                <a:hlinkClick r:id="rId3"/>
              </a:rPr>
              <a:t>Онлайнове практичне заняття</a:t>
            </a:r>
            <a:r>
              <a:rPr lang="uk-UA" altLang="ru-RU" sz="2000"/>
              <a:t> (потрібна наявність Word 2007)</a:t>
            </a:r>
          </a:p>
        </p:txBody>
      </p:sp>
    </p:spTree>
  </p:cSld>
  <p:clrMapOvr>
    <a:masterClrMapping/>
  </p:clrMapOvr>
  <p:transition spd="med">
    <p:wipe dir="d"/>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5603" name="Rectangle 2"/>
          <p:cNvSpPr>
            <a:spLocks noGrp="1" noChangeArrowheads="1"/>
          </p:cNvSpPr>
          <p:nvPr>
            <p:ph type="title"/>
          </p:nvPr>
        </p:nvSpPr>
        <p:spPr/>
        <p:txBody>
          <a:bodyPr/>
          <a:lstStyle/>
          <a:p>
            <a:pPr eaLnBrk="1" hangingPunct="1"/>
            <a:r>
              <a:rPr lang="uk-UA" altLang="ru-RU" smtClean="0"/>
              <a:t>Тестове запитання 1</a:t>
            </a:r>
          </a:p>
        </p:txBody>
      </p:sp>
      <p:sp>
        <p:nvSpPr>
          <p:cNvPr id="52227" name="Rectangle 3"/>
          <p:cNvSpPr>
            <a:spLocks noGrp="1" noChangeArrowheads="1"/>
          </p:cNvSpPr>
          <p:nvPr>
            <p:ph type="body" sz="half" idx="2"/>
          </p:nvPr>
        </p:nvSpPr>
        <p:spPr>
          <a:xfrm>
            <a:off x="222250" y="850900"/>
            <a:ext cx="5172075" cy="1189038"/>
          </a:xfrm>
        </p:spPr>
        <p:txBody>
          <a:bodyPr/>
          <a:lstStyle/>
          <a:p>
            <a:pPr marL="0" indent="0" eaLnBrk="1" hangingPunct="1">
              <a:spcAft>
                <a:spcPct val="75000"/>
              </a:spcAft>
            </a:pPr>
            <a:r>
              <a:rPr lang="uk-UA" altLang="ru-RU" b="1" smtClean="0"/>
              <a:t>Коли слід зберігати документ? (Виберіть одну відповідь.)</a:t>
            </a:r>
          </a:p>
        </p:txBody>
      </p:sp>
      <p:sp>
        <p:nvSpPr>
          <p:cNvPr id="52228" name="Rectangle 4"/>
          <p:cNvSpPr>
            <a:spLocks noChangeArrowheads="1"/>
          </p:cNvSpPr>
          <p:nvPr/>
        </p:nvSpPr>
        <p:spPr bwMode="auto">
          <a:xfrm>
            <a:off x="242888" y="2344738"/>
            <a:ext cx="7624762"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1638" indent="-4016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buFontTx/>
              <a:buAutoNum type="arabicPeriod"/>
            </a:pPr>
            <a:r>
              <a:rPr lang="uk-UA" altLang="ru-RU" sz="2000"/>
              <a:t>Невдовзі після початку роботи.</a:t>
            </a:r>
          </a:p>
          <a:p>
            <a:pPr eaLnBrk="1" hangingPunct="1">
              <a:spcBef>
                <a:spcPct val="20000"/>
              </a:spcBef>
              <a:spcAft>
                <a:spcPct val="75000"/>
              </a:spcAft>
              <a:buFontTx/>
              <a:buAutoNum type="arabicPeriod"/>
            </a:pPr>
            <a:r>
              <a:rPr lang="uk-UA" altLang="ru-RU" sz="2000"/>
              <a:t>Коли весь вміст документа вже введено. </a:t>
            </a:r>
          </a:p>
          <a:p>
            <a:pPr eaLnBrk="1" hangingPunct="1">
              <a:spcBef>
                <a:spcPct val="20000"/>
              </a:spcBef>
              <a:spcAft>
                <a:spcPct val="75000"/>
              </a:spcAft>
              <a:buFontTx/>
              <a:buAutoNum type="arabicPeriod"/>
            </a:pPr>
            <a:r>
              <a:rPr lang="uk-UA" altLang="ru-RU" sz="2000"/>
              <a:t>Не має значення.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2228">
                                            <p:txEl>
                                              <p:pRg st="2" end="2"/>
                                            </p:txEl>
                                          </p:spTgt>
                                        </p:tgtEl>
                                        <p:attrNameLst>
                                          <p:attrName>style.visibility</p:attrName>
                                        </p:attrNameLst>
                                      </p:cBhvr>
                                      <p:to>
                                        <p:strVal val="visible"/>
                                      </p:to>
                                    </p:set>
                                    <p:animEffect transition="in" filter="slide(fromLeft)">
                                      <p:cBhvr>
                                        <p:cTn id="22" dur="500"/>
                                        <p:tgtEl>
                                          <p:spTgt spid="522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6627" name="Rectangle 2"/>
          <p:cNvSpPr>
            <a:spLocks noGrp="1" noChangeArrowheads="1"/>
          </p:cNvSpPr>
          <p:nvPr>
            <p:ph type="title"/>
          </p:nvPr>
        </p:nvSpPr>
        <p:spPr/>
        <p:txBody>
          <a:bodyPr/>
          <a:lstStyle/>
          <a:p>
            <a:pPr eaLnBrk="1" hangingPunct="1"/>
            <a:r>
              <a:rPr lang="uk-UA" altLang="ru-RU" smtClean="0"/>
              <a:t>Тестове запитання 1: Відповідь</a:t>
            </a:r>
          </a:p>
        </p:txBody>
      </p:sp>
      <p:sp>
        <p:nvSpPr>
          <p:cNvPr id="54275" name="Rectangle 3"/>
          <p:cNvSpPr>
            <a:spLocks noGrp="1" noChangeArrowheads="1"/>
          </p:cNvSpPr>
          <p:nvPr>
            <p:ph sz="half" idx="2"/>
          </p:nvPr>
        </p:nvSpPr>
        <p:spPr>
          <a:xfrm>
            <a:off x="323850" y="815975"/>
            <a:ext cx="8350250" cy="703263"/>
          </a:xfrm>
        </p:spPr>
        <p:txBody>
          <a:bodyPr/>
          <a:lstStyle/>
          <a:p>
            <a:pPr marL="0" indent="0" eaLnBrk="1" hangingPunct="1">
              <a:spcAft>
                <a:spcPct val="75000"/>
              </a:spcAft>
            </a:pPr>
            <a:r>
              <a:rPr lang="uk-UA" altLang="ru-RU" smtClean="0"/>
              <a:t>Невдовзі після початку роботи. </a:t>
            </a:r>
          </a:p>
        </p:txBody>
      </p:sp>
      <p:sp>
        <p:nvSpPr>
          <p:cNvPr id="54276" name="Rectangle 4"/>
          <p:cNvSpPr>
            <a:spLocks noChangeArrowheads="1"/>
          </p:cNvSpPr>
          <p:nvPr/>
        </p:nvSpPr>
        <p:spPr bwMode="auto">
          <a:xfrm>
            <a:off x="300038" y="2000250"/>
            <a:ext cx="83502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Щоб утратити всі результати роботи, вистачає лише секунди. Візьміть за правило зберігати документи раніше та частіше.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7651" name="Rectangle 2"/>
          <p:cNvSpPr>
            <a:spLocks noGrp="1" noChangeArrowheads="1"/>
          </p:cNvSpPr>
          <p:nvPr>
            <p:ph type="title"/>
          </p:nvPr>
        </p:nvSpPr>
        <p:spPr/>
        <p:txBody>
          <a:bodyPr/>
          <a:lstStyle/>
          <a:p>
            <a:pPr eaLnBrk="1" hangingPunct="1"/>
            <a:r>
              <a:rPr lang="uk-UA" altLang="ru-RU" smtClean="0"/>
              <a:t>Тестове запитання 2</a:t>
            </a:r>
          </a:p>
        </p:txBody>
      </p:sp>
      <p:sp>
        <p:nvSpPr>
          <p:cNvPr id="56323" name="Rectangle 3"/>
          <p:cNvSpPr>
            <a:spLocks noGrp="1" noChangeArrowheads="1"/>
          </p:cNvSpPr>
          <p:nvPr>
            <p:ph type="body" sz="half" idx="2"/>
          </p:nvPr>
        </p:nvSpPr>
        <p:spPr>
          <a:xfrm>
            <a:off x="242888" y="850900"/>
            <a:ext cx="7367587" cy="1189038"/>
          </a:xfrm>
        </p:spPr>
        <p:txBody>
          <a:bodyPr/>
          <a:lstStyle/>
          <a:p>
            <a:pPr marL="0" indent="0" eaLnBrk="1" hangingPunct="1">
              <a:spcAft>
                <a:spcPct val="75000"/>
              </a:spcAft>
            </a:pPr>
            <a:r>
              <a:rPr lang="uk-UA" altLang="ru-RU" b="1" smtClean="0"/>
              <a:t>Word підкреслив слово червоною лінією. Отже, це слово містить помилку. (Виберіть одну відповідь.)</a:t>
            </a:r>
          </a:p>
        </p:txBody>
      </p:sp>
      <p:sp>
        <p:nvSpPr>
          <p:cNvPr id="56324" name="Rectangle 4"/>
          <p:cNvSpPr>
            <a:spLocks noChangeArrowheads="1"/>
          </p:cNvSpPr>
          <p:nvPr/>
        </p:nvSpPr>
        <p:spPr bwMode="auto">
          <a:xfrm>
            <a:off x="242888" y="2241550"/>
            <a:ext cx="7624762"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1638" indent="-4016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buFontTx/>
              <a:buAutoNum type="arabicPeriod"/>
            </a:pPr>
            <a:r>
              <a:rPr lang="uk-UA" altLang="ru-RU" sz="2000"/>
              <a:t>Так.</a:t>
            </a:r>
          </a:p>
          <a:p>
            <a:pPr eaLnBrk="1" hangingPunct="1">
              <a:spcBef>
                <a:spcPct val="20000"/>
              </a:spcBef>
              <a:spcAft>
                <a:spcPct val="75000"/>
              </a:spcAft>
              <a:buFontTx/>
              <a:buAutoNum type="arabicPeriod"/>
            </a:pPr>
            <a:r>
              <a:rPr lang="uk-UA" altLang="ru-RU" sz="2000"/>
              <a:t>Ні.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8675" name="Rectangle 2"/>
          <p:cNvSpPr>
            <a:spLocks noGrp="1" noChangeArrowheads="1"/>
          </p:cNvSpPr>
          <p:nvPr>
            <p:ph type="title"/>
          </p:nvPr>
        </p:nvSpPr>
        <p:spPr/>
        <p:txBody>
          <a:bodyPr/>
          <a:lstStyle/>
          <a:p>
            <a:pPr eaLnBrk="1" hangingPunct="1"/>
            <a:r>
              <a:rPr lang="uk-UA" altLang="ru-RU" smtClean="0"/>
              <a:t>Тестове запитання 2: Відповідь</a:t>
            </a:r>
          </a:p>
        </p:txBody>
      </p:sp>
      <p:sp>
        <p:nvSpPr>
          <p:cNvPr id="58371" name="Rectangle 3"/>
          <p:cNvSpPr>
            <a:spLocks noGrp="1" noChangeArrowheads="1"/>
          </p:cNvSpPr>
          <p:nvPr>
            <p:ph sz="half" idx="2"/>
          </p:nvPr>
        </p:nvSpPr>
        <p:spPr>
          <a:xfrm>
            <a:off x="261938" y="836613"/>
            <a:ext cx="8350250" cy="703262"/>
          </a:xfrm>
        </p:spPr>
        <p:txBody>
          <a:bodyPr/>
          <a:lstStyle/>
          <a:p>
            <a:pPr marL="0" indent="0" eaLnBrk="1" hangingPunct="1">
              <a:spcAft>
                <a:spcPct val="75000"/>
              </a:spcAft>
            </a:pPr>
            <a:r>
              <a:rPr lang="uk-UA" altLang="ru-RU" smtClean="0"/>
              <a:t>Ні. </a:t>
            </a:r>
          </a:p>
        </p:txBody>
      </p:sp>
      <p:sp>
        <p:nvSpPr>
          <p:cNvPr id="58372" name="Rectangle 4"/>
          <p:cNvSpPr>
            <a:spLocks noChangeArrowheads="1"/>
          </p:cNvSpPr>
          <p:nvPr/>
        </p:nvSpPr>
        <p:spPr bwMode="auto">
          <a:xfrm>
            <a:off x="238125" y="2082800"/>
            <a:ext cx="77978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Word підкреслює червоною хвилястою лінією слова, яких немає у словнику. Це можуть бути як неправильно написані слова, так і слова, яких Word ще не знає, наприклад власні імена.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29699" name="Rectangle 2"/>
          <p:cNvSpPr>
            <a:spLocks noGrp="1" noChangeArrowheads="1"/>
          </p:cNvSpPr>
          <p:nvPr>
            <p:ph type="title"/>
          </p:nvPr>
        </p:nvSpPr>
        <p:spPr/>
        <p:txBody>
          <a:bodyPr/>
          <a:lstStyle/>
          <a:p>
            <a:pPr eaLnBrk="1" hangingPunct="1"/>
            <a:r>
              <a:rPr lang="uk-UA" altLang="ru-RU" smtClean="0"/>
              <a:t>Тестове запитання 3</a:t>
            </a:r>
          </a:p>
        </p:txBody>
      </p:sp>
      <p:sp>
        <p:nvSpPr>
          <p:cNvPr id="60419" name="Rectangle 3"/>
          <p:cNvSpPr>
            <a:spLocks noGrp="1" noChangeArrowheads="1"/>
          </p:cNvSpPr>
          <p:nvPr>
            <p:ph type="body" sz="half" idx="2"/>
          </p:nvPr>
        </p:nvSpPr>
        <p:spPr>
          <a:xfrm>
            <a:off x="242888" y="850900"/>
            <a:ext cx="6850062" cy="1189038"/>
          </a:xfrm>
        </p:spPr>
        <p:txBody>
          <a:bodyPr/>
          <a:lstStyle/>
          <a:p>
            <a:pPr marL="0" indent="0" eaLnBrk="1" hangingPunct="1">
              <a:spcAft>
                <a:spcPct val="75000"/>
              </a:spcAft>
            </a:pPr>
            <a:r>
              <a:rPr lang="uk-UA" altLang="ru-RU" b="1" smtClean="0"/>
              <a:t>Word підкреслює слова в документі синьою лінією. У чому річ? (Виберіть одну відповідь.)</a:t>
            </a:r>
          </a:p>
        </p:txBody>
      </p:sp>
      <p:sp>
        <p:nvSpPr>
          <p:cNvPr id="60420" name="Rectangle 4"/>
          <p:cNvSpPr>
            <a:spLocks noChangeArrowheads="1"/>
          </p:cNvSpPr>
          <p:nvPr/>
        </p:nvSpPr>
        <p:spPr bwMode="auto">
          <a:xfrm>
            <a:off x="242888" y="2241550"/>
            <a:ext cx="7624762"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1638" indent="-4016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buFontTx/>
              <a:buAutoNum type="arabicPeriod"/>
            </a:pPr>
            <a:r>
              <a:rPr lang="uk-UA" altLang="ru-RU" sz="2000"/>
              <a:t>Це граматична помилка. </a:t>
            </a:r>
          </a:p>
          <a:p>
            <a:pPr eaLnBrk="1" hangingPunct="1">
              <a:spcBef>
                <a:spcPct val="20000"/>
              </a:spcBef>
              <a:spcAft>
                <a:spcPct val="75000"/>
              </a:spcAft>
              <a:buFontTx/>
              <a:buAutoNum type="arabicPeriod"/>
            </a:pPr>
            <a:r>
              <a:rPr lang="uk-UA" altLang="ru-RU" sz="2000"/>
              <a:t>Слово написане правильно, але неправильно використовується в реченні. </a:t>
            </a:r>
          </a:p>
          <a:p>
            <a:pPr eaLnBrk="1" hangingPunct="1">
              <a:spcBef>
                <a:spcPct val="20000"/>
              </a:spcBef>
              <a:spcAft>
                <a:spcPct val="75000"/>
              </a:spcAft>
              <a:buFontTx/>
              <a:buAutoNum type="arabicPeriod"/>
            </a:pPr>
            <a:r>
              <a:rPr lang="uk-UA" altLang="ru-RU" sz="2000"/>
              <a:t>Власне ім'я написано с помилкою.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0420">
                                            <p:txEl>
                                              <p:pRg st="2" end="2"/>
                                            </p:txEl>
                                          </p:spTgt>
                                        </p:tgtEl>
                                        <p:attrNameLst>
                                          <p:attrName>style.visibility</p:attrName>
                                        </p:attrNameLst>
                                      </p:cBhvr>
                                      <p:to>
                                        <p:strVal val="visible"/>
                                      </p:to>
                                    </p:set>
                                    <p:animEffect transition="in" filter="slide(fromLeft)">
                                      <p:cBhvr>
                                        <p:cTn id="22" dur="500"/>
                                        <p:tgtEl>
                                          <p:spTgt spid="604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30723" name="Rectangle 2"/>
          <p:cNvSpPr>
            <a:spLocks noGrp="1" noChangeArrowheads="1"/>
          </p:cNvSpPr>
          <p:nvPr>
            <p:ph type="title"/>
          </p:nvPr>
        </p:nvSpPr>
        <p:spPr/>
        <p:txBody>
          <a:bodyPr/>
          <a:lstStyle/>
          <a:p>
            <a:pPr eaLnBrk="1" hangingPunct="1"/>
            <a:r>
              <a:rPr lang="uk-UA" altLang="ru-RU" smtClean="0"/>
              <a:t>Тестове запитання 3: Відповідь</a:t>
            </a:r>
          </a:p>
        </p:txBody>
      </p:sp>
      <p:sp>
        <p:nvSpPr>
          <p:cNvPr id="62467" name="Rectangle 3"/>
          <p:cNvSpPr>
            <a:spLocks noGrp="1" noChangeArrowheads="1"/>
          </p:cNvSpPr>
          <p:nvPr>
            <p:ph sz="half" idx="2"/>
          </p:nvPr>
        </p:nvSpPr>
        <p:spPr>
          <a:xfrm>
            <a:off x="261938" y="877888"/>
            <a:ext cx="7799387" cy="703262"/>
          </a:xfrm>
        </p:spPr>
        <p:txBody>
          <a:bodyPr/>
          <a:lstStyle/>
          <a:p>
            <a:pPr marL="0" indent="0" eaLnBrk="1" hangingPunct="1">
              <a:spcAft>
                <a:spcPct val="75000"/>
              </a:spcAft>
            </a:pPr>
            <a:r>
              <a:rPr lang="uk-UA" altLang="ru-RU" smtClean="0"/>
              <a:t>Слово написане правильно, але неправильно використовується в реченні. </a:t>
            </a:r>
          </a:p>
        </p:txBody>
      </p:sp>
      <p:sp>
        <p:nvSpPr>
          <p:cNvPr id="62468" name="Rectangle 4"/>
          <p:cNvSpPr>
            <a:spLocks noChangeArrowheads="1"/>
          </p:cNvSpPr>
          <p:nvPr/>
        </p:nvSpPr>
        <p:spPr bwMode="auto">
          <a:xfrm>
            <a:off x="238125" y="2124075"/>
            <a:ext cx="72612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Ви бачите синє підкреслення, наприклад, коли ввели «на», а потрібно «не».</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31747" name="Rectangle 2"/>
          <p:cNvSpPr>
            <a:spLocks noGrp="1" noChangeArrowheads="1"/>
          </p:cNvSpPr>
          <p:nvPr>
            <p:ph type="title"/>
          </p:nvPr>
        </p:nvSpPr>
        <p:spPr/>
        <p:txBody>
          <a:bodyPr/>
          <a:lstStyle/>
          <a:p>
            <a:pPr eaLnBrk="1" hangingPunct="1"/>
            <a:r>
              <a:rPr lang="uk-UA" altLang="ru-RU" smtClean="0"/>
              <a:t>Пам'ятка</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eaLnBrk="1" hangingPunct="1">
              <a:spcAft>
                <a:spcPct val="75000"/>
              </a:spcAft>
            </a:pPr>
            <a:r>
              <a:rPr lang="uk-UA" altLang="ru-RU" sz="2400" smtClean="0"/>
              <a:t>Стисле зведення завдань, розглянутих у цьому курсі, наводиться в </a:t>
            </a:r>
            <a:r>
              <a:rPr lang="uk-UA" altLang="ru-RU" sz="1800" smtClean="0">
                <a:hlinkClick r:id="rId3"/>
              </a:rPr>
              <a:t>Пам'ятці</a:t>
            </a:r>
            <a:r>
              <a:rPr lang="uk-UA" altLang="ru-RU" sz="2400" smtClean="0"/>
              <a:t>.</a:t>
            </a:r>
          </a:p>
          <a:p>
            <a:pPr marL="0" indent="0" eaLnBrk="1" hangingPunct="1">
              <a:spcAft>
                <a:spcPct val="75000"/>
              </a:spcAft>
            </a:pPr>
            <a:r>
              <a:rPr lang="uk-UA" altLang="ru-RU" sz="2400" smtClean="0"/>
              <a:t> </a:t>
            </a:r>
            <a:endParaRPr lang="uk-UA" altLang="ru-RU" sz="2400" b="1" smtClean="0">
              <a:solidFill>
                <a:srgbClr val="FF0000"/>
              </a:solidFill>
            </a:endParaRPr>
          </a:p>
          <a:p>
            <a:pPr marL="0" indent="0" eaLnBrk="1" hangingPunct="1">
              <a:spcAft>
                <a:spcPct val="75000"/>
              </a:spcAft>
            </a:pPr>
            <a:endParaRPr lang="uk-UA" altLang="ru-RU" sz="2400" smtClean="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noFill/>
            <a:miter lim="800000"/>
            <a:headEnd/>
            <a:tailEnd/>
          </a:ln>
          <a:effectLst/>
        </p:spPr>
        <p:txBody>
          <a:bodyPr wrap="none" anchor="ctr"/>
          <a:lstStyle/>
          <a:p>
            <a:pPr>
              <a:defRPr/>
            </a:pPr>
            <a:endParaRPr lang="cs-CZ"/>
          </a:p>
        </p:txBody>
      </p:sp>
      <p:sp>
        <p:nvSpPr>
          <p:cNvPr id="9220" name="Rectangle 3"/>
          <p:cNvSpPr>
            <a:spLocks noGrp="1" noChangeArrowheads="1"/>
          </p:cNvSpPr>
          <p:nvPr>
            <p:ph type="title"/>
          </p:nvPr>
        </p:nvSpPr>
        <p:spPr/>
        <p:txBody>
          <a:bodyPr/>
          <a:lstStyle/>
          <a:p>
            <a:pPr eaLnBrk="1" hangingPunct="1"/>
            <a:r>
              <a:rPr lang="uk-UA" altLang="ru-RU" smtClean="0"/>
              <a:t>Огляд: Уперше у Word? </a:t>
            </a:r>
          </a:p>
        </p:txBody>
      </p:sp>
      <p:sp>
        <p:nvSpPr>
          <p:cNvPr id="14340" name="Rectangle 4"/>
          <p:cNvSpPr>
            <a:spLocks noChangeArrowheads="1"/>
          </p:cNvSpPr>
          <p:nvPr/>
        </p:nvSpPr>
        <p:spPr bwMode="auto">
          <a:xfrm>
            <a:off x="1852613" y="881063"/>
            <a:ext cx="5700712"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400"/>
              <a:t>Вам потрібно працювати у Word 2007, але ви не знаєте, з чого почати? </a:t>
            </a:r>
          </a:p>
          <a:p>
            <a:pPr eaLnBrk="1" hangingPunct="1">
              <a:spcBef>
                <a:spcPct val="20000"/>
              </a:spcBef>
              <a:spcAft>
                <a:spcPct val="75000"/>
              </a:spcAft>
            </a:pPr>
            <a:r>
              <a:rPr lang="uk-UA" altLang="ru-RU" sz="2400"/>
              <a:t>Ознайомтеся з цим курсом, щоб опанувати основи створення вашого першого документа. </a:t>
            </a:r>
          </a:p>
          <a:p>
            <a:pPr eaLnBrk="1" hangingPunct="1">
              <a:spcBef>
                <a:spcPct val="20000"/>
              </a:spcBef>
              <a:spcAft>
                <a:spcPct val="75000"/>
              </a:spcAft>
            </a:pPr>
            <a:r>
              <a:rPr lang="uk-UA" altLang="ru-RU" sz="2400"/>
              <a:t>Тут ви отримаєте найперші навички: як ввести текст у потрібному місці сторінки, як виправити орфографічні помилки, як змінити інтервали в тексті й розміри полів сторінки та як зберегти створене.</a:t>
            </a:r>
          </a:p>
        </p:txBody>
      </p:sp>
      <p:pic>
        <p:nvPicPr>
          <p:cNvPr id="9222" name="Picture 5" descr="Документ W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713" y="112077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pPr eaLnBrk="1" hangingPunct="1"/>
            <a:r>
              <a:rPr lang="uk-UA" altLang="ru-RU" smtClean="0"/>
              <a:t>ЯК КОРИСТУВАТИСЯ ЦИМ ШАБЛОНОМ</a:t>
            </a:r>
          </a:p>
        </p:txBody>
      </p:sp>
      <p:sp>
        <p:nvSpPr>
          <p:cNvPr id="32771" name="Rectangle 3"/>
          <p:cNvSpPr>
            <a:spLocks noGrp="1" noChangeArrowheads="1"/>
          </p:cNvSpPr>
          <p:nvPr>
            <p:ph type="subTitle" idx="1"/>
          </p:nvPr>
        </p:nvSpPr>
        <p:spPr>
          <a:xfrm>
            <a:off x="923925" y="3886200"/>
            <a:ext cx="7296150" cy="2730500"/>
          </a:xfrm>
        </p:spPr>
        <p:txBody>
          <a:bodyPr/>
          <a:lstStyle/>
          <a:p>
            <a:pPr eaLnBrk="1" hangingPunct="1"/>
            <a:r>
              <a:rPr lang="uk-UA" altLang="ru-RU" smtClean="0"/>
              <a:t>За докладною довідкою з цього шаблона зверніться до області нотаток або відкрийте повну сторінку нотаток (на вкладці </a:t>
            </a:r>
            <a:r>
              <a:rPr lang="uk-UA" altLang="ru-RU" b="1" smtClean="0"/>
              <a:t>Вигляд</a:t>
            </a:r>
            <a:r>
              <a:rPr lang="uk-UA" altLang="ru-RU" smtClean="0"/>
              <a:t>). </a:t>
            </a:r>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0243" name="Rectangle 2"/>
          <p:cNvSpPr>
            <a:spLocks noGrp="1" noChangeArrowheads="1"/>
          </p:cNvSpPr>
          <p:nvPr>
            <p:ph type="title"/>
          </p:nvPr>
        </p:nvSpPr>
        <p:spPr/>
        <p:txBody>
          <a:bodyPr/>
          <a:lstStyle/>
          <a:p>
            <a:pPr eaLnBrk="1" hangingPunct="1"/>
            <a:r>
              <a:rPr lang="uk-UA" altLang="ru-RU" smtClean="0"/>
              <a:t>Цілі курсу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eaLnBrk="1" hangingPunct="1">
              <a:spcAft>
                <a:spcPct val="75000"/>
              </a:spcAft>
              <a:buClr>
                <a:srgbClr val="FF9900"/>
              </a:buClr>
              <a:buFontTx/>
              <a:buChar char="•"/>
            </a:pPr>
            <a:r>
              <a:rPr lang="uk-UA" altLang="ru-RU" sz="2400" smtClean="0"/>
              <a:t>Створення та збереження документа. </a:t>
            </a:r>
          </a:p>
          <a:p>
            <a:pPr marL="233363" indent="-233363" eaLnBrk="1" hangingPunct="1">
              <a:spcAft>
                <a:spcPct val="75000"/>
              </a:spcAft>
              <a:buClr>
                <a:srgbClr val="FF9900"/>
              </a:buClr>
              <a:buFontTx/>
              <a:buChar char="•"/>
            </a:pPr>
            <a:r>
              <a:rPr lang="uk-UA" altLang="ru-RU" sz="2400" smtClean="0"/>
              <a:t>Прийняття або відхилення пропонованих виправлень орфографії та граматики під час введення тексту. </a:t>
            </a:r>
          </a:p>
          <a:p>
            <a:pPr marL="233363" indent="-233363" eaLnBrk="1" hangingPunct="1">
              <a:spcAft>
                <a:spcPct val="75000"/>
              </a:spcAft>
              <a:buClr>
                <a:srgbClr val="FF9900"/>
              </a:buClr>
              <a:buFontTx/>
              <a:buChar char="•"/>
            </a:pPr>
            <a:r>
              <a:rPr lang="uk-UA" altLang="ru-RU" sz="2400" smtClean="0"/>
              <a:t>Змінення полів сторінки. </a:t>
            </a:r>
          </a:p>
          <a:p>
            <a:pPr marL="233363" indent="-233363" eaLnBrk="1" hangingPunct="1">
              <a:spcAft>
                <a:spcPct val="75000"/>
              </a:spcAft>
              <a:buClr>
                <a:srgbClr val="FF9900"/>
              </a:buClr>
              <a:buFontTx/>
              <a:buChar char="•"/>
            </a:pPr>
            <a:r>
              <a:rPr lang="uk-UA" altLang="ru-RU" sz="2400" smtClean="0"/>
              <a:t>Стискання тексту за рахунок видалення зайвих пробілів між словами та зайвих рядків між абзацами.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lide(fromTop)">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pPr eaLnBrk="1" hangingPunct="1"/>
            <a:r>
              <a:rPr lang="uk-UA" altLang="ru-RU" smtClean="0"/>
              <a:t>Урок </a:t>
            </a:r>
          </a:p>
        </p:txBody>
      </p:sp>
      <p:sp>
        <p:nvSpPr>
          <p:cNvPr id="18435" name="Rectangle 3"/>
          <p:cNvSpPr>
            <a:spLocks noGrp="1" noChangeArrowheads="1"/>
          </p:cNvSpPr>
          <p:nvPr>
            <p:ph type="subTitle" idx="1"/>
          </p:nvPr>
        </p:nvSpPr>
        <p:spPr/>
        <p:txBody>
          <a:bodyPr/>
          <a:lstStyle/>
          <a:p>
            <a:pPr eaLnBrk="1" hangingPunct="1"/>
            <a:r>
              <a:rPr lang="uk-UA" altLang="ru-RU" smtClean="0"/>
              <a:t>Зустріч із документом</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2291" name="Rectangle 2"/>
          <p:cNvSpPr>
            <a:spLocks noGrp="1" noChangeArrowheads="1"/>
          </p:cNvSpPr>
          <p:nvPr>
            <p:ph type="title"/>
          </p:nvPr>
        </p:nvSpPr>
        <p:spPr>
          <a:xfrm>
            <a:off x="211138" y="73025"/>
            <a:ext cx="8027987" cy="614363"/>
          </a:xfrm>
        </p:spPr>
        <p:txBody>
          <a:bodyPr/>
          <a:lstStyle/>
          <a:p>
            <a:pPr eaLnBrk="1" hangingPunct="1"/>
            <a:r>
              <a:rPr lang="uk-UA" altLang="ru-RU" smtClean="0"/>
              <a:t>Зустріч із документом</a:t>
            </a:r>
          </a:p>
        </p:txBody>
      </p:sp>
      <p:sp>
        <p:nvSpPr>
          <p:cNvPr id="23555" name="Rectangle 3"/>
          <p:cNvSpPr>
            <a:spLocks noChangeArrowheads="1"/>
          </p:cNvSpPr>
          <p:nvPr/>
        </p:nvSpPr>
        <p:spPr bwMode="auto">
          <a:xfrm>
            <a:off x="6119813" y="854075"/>
            <a:ext cx="2744787"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Коли ви відкриєте Word, ви побачите </a:t>
            </a:r>
            <a:r>
              <a:rPr lang="uk-UA" altLang="ru-RU" sz="2000" b="1"/>
              <a:t>пустий документ</a:t>
            </a:r>
            <a:r>
              <a:rPr lang="uk-UA" altLang="ru-RU" sz="2000"/>
              <a:t>. </a:t>
            </a:r>
          </a:p>
          <a:p>
            <a:pPr eaLnBrk="1" hangingPunct="1">
              <a:spcBef>
                <a:spcPct val="20000"/>
              </a:spcBef>
              <a:spcAft>
                <a:spcPct val="75000"/>
              </a:spcAft>
            </a:pPr>
            <a:r>
              <a:rPr lang="uk-UA" altLang="ru-RU" sz="2000"/>
              <a:t>Він має вигляд аркуша паперу й займає більшу частину екрана.</a:t>
            </a:r>
          </a:p>
        </p:txBody>
      </p:sp>
      <p:sp>
        <p:nvSpPr>
          <p:cNvPr id="23557" name="Rectangle 5"/>
          <p:cNvSpPr>
            <a:spLocks noChangeArrowheads="1"/>
          </p:cNvSpPr>
          <p:nvPr/>
        </p:nvSpPr>
        <p:spPr bwMode="auto">
          <a:xfrm>
            <a:off x="277813" y="3994150"/>
            <a:ext cx="5741987"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Вам потрібно швидше стати до роботи, але ви ще новачок у Word і не знаєте, з чого почати. </a:t>
            </a:r>
          </a:p>
          <a:p>
            <a:pPr eaLnBrk="1" hangingPunct="1">
              <a:spcBef>
                <a:spcPct val="20000"/>
              </a:spcBef>
              <a:spcAft>
                <a:spcPct val="75000"/>
              </a:spcAft>
            </a:pPr>
            <a:r>
              <a:rPr lang="uk-UA" altLang="ru-RU">
                <a:solidFill>
                  <a:srgbClr val="FFCC00"/>
                </a:solidFill>
              </a:rPr>
              <a:t>Щоб почуватися зручніше, ознайомтеся з деякими основами Word. </a:t>
            </a:r>
          </a:p>
        </p:txBody>
      </p:sp>
      <p:sp>
        <p:nvSpPr>
          <p:cNvPr id="12294" name="Line 6"/>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pic>
        <p:nvPicPr>
          <p:cNvPr id="12295" name="Picture 9" descr="Пустий документ Wor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39725" y="947738"/>
            <a:ext cx="5662613" cy="2768600"/>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Top)">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lide(fromTop)">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557">
                                            <p:txEl>
                                              <p:pRg st="0" end="0"/>
                                            </p:txEl>
                                          </p:spTgt>
                                        </p:tgtEl>
                                        <p:attrNameLst>
                                          <p:attrName>style.visibility</p:attrName>
                                        </p:attrNameLst>
                                      </p:cBhvr>
                                      <p:to>
                                        <p:strVal val="visible"/>
                                      </p:to>
                                    </p:set>
                                    <p:animEffect transition="in" filter="slide(fromLeft)">
                                      <p:cBhvr>
                                        <p:cTn id="17" dur="500"/>
                                        <p:tgtEl>
                                          <p:spTgt spid="2355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557">
                                            <p:txEl>
                                              <p:pRg st="1" end="1"/>
                                            </p:txEl>
                                          </p:spTgt>
                                        </p:tgtEl>
                                        <p:attrNameLst>
                                          <p:attrName>style.visibility</p:attrName>
                                        </p:attrNameLst>
                                      </p:cBhvr>
                                      <p:to>
                                        <p:strVal val="visible"/>
                                      </p:to>
                                    </p:set>
                                    <p:animEffect transition="in" filter="slide(fromLeft)">
                                      <p:cBhvr>
                                        <p:cTn id="22" dur="500"/>
                                        <p:tgtEl>
                                          <p:spTgt spid="235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029" name="Rectangle 2"/>
          <p:cNvSpPr>
            <a:spLocks noGrp="1" noChangeArrowheads="1"/>
          </p:cNvSpPr>
          <p:nvPr>
            <p:ph type="title"/>
          </p:nvPr>
        </p:nvSpPr>
        <p:spPr>
          <a:xfrm>
            <a:off x="239713" y="63500"/>
            <a:ext cx="8904287" cy="614363"/>
          </a:xfrm>
        </p:spPr>
        <p:txBody>
          <a:bodyPr/>
          <a:lstStyle/>
          <a:p>
            <a:pPr eaLnBrk="1" hangingPunct="1"/>
            <a:r>
              <a:rPr lang="uk-UA" altLang="ru-RU" smtClean="0"/>
              <a:t>Просто почніть друкувати</a:t>
            </a:r>
          </a:p>
        </p:txBody>
      </p:sp>
      <p:sp>
        <p:nvSpPr>
          <p:cNvPr id="178179" name="Rectangle 3"/>
          <p:cNvSpPr>
            <a:spLocks noChangeArrowheads="1"/>
          </p:cNvSpPr>
          <p:nvPr/>
        </p:nvSpPr>
        <p:spPr bwMode="auto">
          <a:xfrm>
            <a:off x="6119813" y="854075"/>
            <a:ext cx="2744787"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Почніть зі </a:t>
            </a:r>
            <a:r>
              <a:rPr lang="uk-UA" altLang="ru-RU" sz="2000" b="1"/>
              <a:t>стрічки</a:t>
            </a:r>
            <a:r>
              <a:rPr lang="uk-UA" altLang="ru-RU" sz="2000"/>
              <a:t> та </a:t>
            </a:r>
            <a:r>
              <a:rPr lang="uk-UA" altLang="ru-RU" sz="2000" b="1"/>
              <a:t>курсору</a:t>
            </a:r>
            <a:r>
              <a:rPr lang="uk-UA" altLang="ru-RU" sz="2000"/>
              <a:t>.  </a:t>
            </a:r>
          </a:p>
          <a:p>
            <a:pPr eaLnBrk="1" hangingPunct="1">
              <a:spcBef>
                <a:spcPct val="20000"/>
              </a:spcBef>
              <a:spcAft>
                <a:spcPct val="75000"/>
              </a:spcAft>
            </a:pPr>
            <a:endParaRPr lang="uk-UA" altLang="ru-RU" sz="2000"/>
          </a:p>
        </p:txBody>
      </p:sp>
      <p:graphicFrame>
        <p:nvGraphicFramePr>
          <p:cNvPr id="1026" name="Object 4"/>
          <p:cNvGraphicFramePr>
            <a:graphicFrameLocks noChangeAspect="1"/>
          </p:cNvGraphicFramePr>
          <p:nvPr/>
        </p:nvGraphicFramePr>
        <p:xfrm>
          <a:off x="339725" y="4081463"/>
          <a:ext cx="269875" cy="303212"/>
        </p:xfrm>
        <a:graphic>
          <a:graphicData uri="http://schemas.openxmlformats.org/presentationml/2006/ole">
            <mc:AlternateContent xmlns:mc="http://schemas.openxmlformats.org/markup-compatibility/2006">
              <mc:Choice xmlns:v="urn:schemas-microsoft-com:vml" Requires="v">
                <p:oleObj spid="_x0000_s1034" name="Visio" r:id="rId4" imgW="270231" imgH="303063" progId="Visio.Drawing.11">
                  <p:embed/>
                </p:oleObj>
              </mc:Choice>
              <mc:Fallback>
                <p:oleObj name="Visio" r:id="rId4" imgW="270231" imgH="303063"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725" y="408146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5"/>
          <p:cNvGraphicFramePr>
            <a:graphicFrameLocks noChangeAspect="1"/>
          </p:cNvGraphicFramePr>
          <p:nvPr/>
        </p:nvGraphicFramePr>
        <p:xfrm>
          <a:off x="339725" y="4995863"/>
          <a:ext cx="269875" cy="303212"/>
        </p:xfrm>
        <a:graphic>
          <a:graphicData uri="http://schemas.openxmlformats.org/presentationml/2006/ole">
            <mc:AlternateContent xmlns:mc="http://schemas.openxmlformats.org/markup-compatibility/2006">
              <mc:Choice xmlns:v="urn:schemas-microsoft-com:vml" Requires="v">
                <p:oleObj spid="_x0000_s1035" name="Visio" r:id="rId6" imgW="270231" imgH="303063" progId="Visio.Drawing.11">
                  <p:embed/>
                </p:oleObj>
              </mc:Choice>
              <mc:Fallback>
                <p:oleObj name="Visio" r:id="rId6" imgW="270231" imgH="303063" progId="Visio.Drawing.11">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9725" y="499586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1" name="Line 7"/>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78185" name="Rectangle 9"/>
          <p:cNvSpPr>
            <a:spLocks noChangeArrowheads="1"/>
          </p:cNvSpPr>
          <p:nvPr/>
        </p:nvSpPr>
        <p:spPr bwMode="auto">
          <a:xfrm>
            <a:off x="676275" y="4048125"/>
            <a:ext cx="5940425" cy="173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45000"/>
              </a:spcAft>
            </a:pPr>
            <a:r>
              <a:rPr lang="uk-UA" altLang="ru-RU" sz="1600">
                <a:solidFill>
                  <a:srgbClr val="FFCC00"/>
                </a:solidFill>
              </a:rPr>
              <a:t>Над документом, упоперек усього вікна Word, простягається стрічка (Ribbon). Кнопки та команди на ній допомагають скерувати Word у потрібному вам напрямку. </a:t>
            </a:r>
          </a:p>
          <a:p>
            <a:pPr eaLnBrk="1" hangingPunct="1">
              <a:spcBef>
                <a:spcPct val="20000"/>
              </a:spcBef>
              <a:spcAft>
                <a:spcPct val="45000"/>
              </a:spcAft>
            </a:pPr>
            <a:r>
              <a:rPr lang="uk-UA" altLang="ru-RU" sz="1600">
                <a:solidFill>
                  <a:srgbClr val="FFCC00"/>
                </a:solidFill>
              </a:rPr>
              <a:t>Word чекає, щоб ви почали вводити текст. Курсор, миготлива вертикальна риска у верхньому лівому кутку сторінки, показує, де введений текст з'явиться на сторінці. </a:t>
            </a:r>
          </a:p>
        </p:txBody>
      </p:sp>
      <p:pic>
        <p:nvPicPr>
          <p:cNvPr id="1033" name="Picture 13" descr="Стрічка вгорі сторінки та курсор у пустому документі"/>
          <p:cNvPicPr>
            <a:picLocks noGrp="1" noChangeAspect="1" noChangeArrowheads="1"/>
          </p:cNvPicPr>
          <p:nvPr>
            <p:ph sz="half" idx="1"/>
          </p:nvPr>
        </p:nvPicPr>
        <p:blipFill>
          <a:blip r:embed="rId8">
            <a:extLst>
              <a:ext uri="{28A0092B-C50C-407E-A947-70E740481C1C}">
                <a14:useLocalDpi xmlns:a14="http://schemas.microsoft.com/office/drawing/2010/main" val="0"/>
              </a:ext>
            </a:extLst>
          </a:blip>
          <a:srcRect/>
          <a:stretch>
            <a:fillRect/>
          </a:stretch>
        </p:blipFill>
        <p:spPr>
          <a:xfrm>
            <a:off x="350838" y="949325"/>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78179"/>
                                        </p:tgtEl>
                                        <p:attrNameLst>
                                          <p:attrName>style.visibility</p:attrName>
                                        </p:attrNameLst>
                                      </p:cBhvr>
                                      <p:to>
                                        <p:strVal val="visible"/>
                                      </p:to>
                                    </p:set>
                                    <p:animEffect transition="in" filter="slide(fromTop)">
                                      <p:cBhvr>
                                        <p:cTn id="7" dur="500"/>
                                        <p:tgtEl>
                                          <p:spTgt spid="178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dissolve">
                                      <p:cBhvr>
                                        <p:cTn id="12" dur="500"/>
                                        <p:tgtEl>
                                          <p:spTgt spid="1026"/>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dissolve">
                                      <p:cBhvr>
                                        <p:cTn id="16" dur="500"/>
                                        <p:tgtEl>
                                          <p:spTgt spid="10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8185">
                                            <p:txEl>
                                              <p:pRg st="0" end="0"/>
                                            </p:txEl>
                                          </p:spTgt>
                                        </p:tgtEl>
                                        <p:attrNameLst>
                                          <p:attrName>style.visibility</p:attrName>
                                        </p:attrNameLst>
                                      </p:cBhvr>
                                      <p:to>
                                        <p:strVal val="visible"/>
                                      </p:to>
                                    </p:set>
                                    <p:animEffect transition="in" filter="checkerboard(across)">
                                      <p:cBhvr>
                                        <p:cTn id="21" dur="500"/>
                                        <p:tgtEl>
                                          <p:spTgt spid="178185">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78185">
                                            <p:txEl>
                                              <p:pRg st="1" end="1"/>
                                            </p:txEl>
                                          </p:spTgt>
                                        </p:tgtEl>
                                        <p:attrNameLst>
                                          <p:attrName>style.visibility</p:attrName>
                                        </p:attrNameLst>
                                      </p:cBhvr>
                                      <p:to>
                                        <p:strVal val="visible"/>
                                      </p:to>
                                    </p:set>
                                    <p:animEffect transition="in" filter="checkerboard(across)">
                                      <p:cBhvr>
                                        <p:cTn id="26" dur="500"/>
                                        <p:tgtEl>
                                          <p:spTgt spid="1781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autoUpdateAnimBg="0"/>
      <p:bldP spid="17818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3315" name="Rectangle 2"/>
          <p:cNvSpPr>
            <a:spLocks noGrp="1" noChangeArrowheads="1"/>
          </p:cNvSpPr>
          <p:nvPr>
            <p:ph type="title"/>
          </p:nvPr>
        </p:nvSpPr>
        <p:spPr>
          <a:xfrm>
            <a:off x="239713" y="63500"/>
            <a:ext cx="8904287" cy="614363"/>
          </a:xfrm>
        </p:spPr>
        <p:txBody>
          <a:bodyPr/>
          <a:lstStyle/>
          <a:p>
            <a:pPr eaLnBrk="1" hangingPunct="1"/>
            <a:r>
              <a:rPr lang="uk-UA" altLang="ru-RU" smtClean="0"/>
              <a:t>Просто почніть друкувати</a:t>
            </a:r>
          </a:p>
        </p:txBody>
      </p:sp>
      <p:sp>
        <p:nvSpPr>
          <p:cNvPr id="13316" name="Rectangle 3"/>
          <p:cNvSpPr>
            <a:spLocks noChangeArrowheads="1"/>
          </p:cNvSpPr>
          <p:nvPr/>
        </p:nvSpPr>
        <p:spPr bwMode="auto">
          <a:xfrm>
            <a:off x="6119813" y="854075"/>
            <a:ext cx="2744787"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Почніть зі </a:t>
            </a:r>
            <a:r>
              <a:rPr lang="uk-UA" altLang="ru-RU" sz="2000" b="1"/>
              <a:t>стрічки</a:t>
            </a:r>
            <a:r>
              <a:rPr lang="uk-UA" altLang="ru-RU" sz="2000"/>
              <a:t> та </a:t>
            </a:r>
            <a:r>
              <a:rPr lang="uk-UA" altLang="ru-RU" sz="2000" b="1"/>
              <a:t>курсору</a:t>
            </a:r>
            <a:r>
              <a:rPr lang="uk-UA" altLang="ru-RU" sz="2000"/>
              <a:t>.  </a:t>
            </a:r>
          </a:p>
          <a:p>
            <a:pPr eaLnBrk="1" hangingPunct="1">
              <a:spcBef>
                <a:spcPct val="20000"/>
              </a:spcBef>
              <a:spcAft>
                <a:spcPct val="75000"/>
              </a:spcAft>
            </a:pPr>
            <a:endParaRPr lang="uk-UA" altLang="ru-RU" sz="2000"/>
          </a:p>
        </p:txBody>
      </p:sp>
      <p:sp>
        <p:nvSpPr>
          <p:cNvPr id="13317" name="Line 6"/>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80233" name="Rectangle 9"/>
          <p:cNvSpPr>
            <a:spLocks noChangeArrowheads="1"/>
          </p:cNvSpPr>
          <p:nvPr/>
        </p:nvSpPr>
        <p:spPr bwMode="auto">
          <a:xfrm>
            <a:off x="277813" y="3994150"/>
            <a:ext cx="5926137"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1600">
                <a:solidFill>
                  <a:srgbClr val="FFCC00"/>
                </a:solidFill>
              </a:rPr>
              <a:t>Якщо текст, який ви збираєтеся ввести, має починатися не вгорі на сторінці, а нижче, натискайте на клавіатурі клавішу ENTER, поки курсор не опиниться на бажаному місці. </a:t>
            </a:r>
          </a:p>
        </p:txBody>
      </p:sp>
      <p:sp>
        <p:nvSpPr>
          <p:cNvPr id="180234" name="Rectangle 10"/>
          <p:cNvSpPr>
            <a:spLocks noChangeArrowheads="1"/>
          </p:cNvSpPr>
          <p:nvPr/>
        </p:nvSpPr>
        <p:spPr bwMode="auto">
          <a:xfrm>
            <a:off x="265113" y="5075238"/>
            <a:ext cx="5926137"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1600">
                <a:solidFill>
                  <a:srgbClr val="FFCC00"/>
                </a:solidFill>
              </a:rPr>
              <a:t>Якщо початок першого рядка має бути зсунуто праворуч (відступ), натисніть на клавіатурі клавішу TAB, перш ніж починати введення. У результаті курсор зсунеться приблизно на сантиметр вправо. </a:t>
            </a:r>
          </a:p>
        </p:txBody>
      </p:sp>
      <p:pic>
        <p:nvPicPr>
          <p:cNvPr id="13320" name="Picture 12" descr="Стрічка вгорі сторінки та курсор у пустому документі"/>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50838" y="949325"/>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80233">
                                            <p:txEl>
                                              <p:pRg st="0" end="0"/>
                                            </p:txEl>
                                          </p:spTgt>
                                        </p:tgtEl>
                                        <p:attrNameLst>
                                          <p:attrName>style.visibility</p:attrName>
                                        </p:attrNameLst>
                                      </p:cBhvr>
                                      <p:to>
                                        <p:strVal val="visible"/>
                                      </p:to>
                                    </p:set>
                                    <p:animEffect transition="in" filter="slide(fromLeft)">
                                      <p:cBhvr>
                                        <p:cTn id="7" dur="500"/>
                                        <p:tgtEl>
                                          <p:spTgt spid="1802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0234">
                                            <p:txEl>
                                              <p:pRg st="0" end="0"/>
                                            </p:txEl>
                                          </p:spTgt>
                                        </p:tgtEl>
                                        <p:attrNameLst>
                                          <p:attrName>style.visibility</p:attrName>
                                        </p:attrNameLst>
                                      </p:cBhvr>
                                      <p:to>
                                        <p:strVal val="visible"/>
                                      </p:to>
                                    </p:set>
                                    <p:animEffect transition="in" filter="slide(fromLeft)">
                                      <p:cBhvr>
                                        <p:cTn id="12" dur="500"/>
                                        <p:tgtEl>
                                          <p:spTgt spid="1802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3" grpId="0" build="p" autoUpdateAnimBg="0" advAuto="0"/>
      <p:bldP spid="18023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uk-UA" altLang="ru-RU" smtClean="0">
                <a:solidFill>
                  <a:srgbClr val="005AB4"/>
                </a:solidFill>
              </a:rPr>
              <a:t>Створіть свій перший документ</a:t>
            </a:r>
          </a:p>
        </p:txBody>
      </p:sp>
      <p:sp>
        <p:nvSpPr>
          <p:cNvPr id="14339" name="Rectangle 2"/>
          <p:cNvSpPr>
            <a:spLocks noGrp="1" noChangeArrowheads="1"/>
          </p:cNvSpPr>
          <p:nvPr>
            <p:ph type="title"/>
          </p:nvPr>
        </p:nvSpPr>
        <p:spPr>
          <a:xfrm>
            <a:off x="239713" y="63500"/>
            <a:ext cx="8904287" cy="614363"/>
          </a:xfrm>
        </p:spPr>
        <p:txBody>
          <a:bodyPr/>
          <a:lstStyle/>
          <a:p>
            <a:pPr eaLnBrk="1" hangingPunct="1"/>
            <a:r>
              <a:rPr lang="uk-UA" altLang="ru-RU" smtClean="0"/>
              <a:t>Просто почніть друкувати</a:t>
            </a:r>
          </a:p>
        </p:txBody>
      </p:sp>
      <p:sp>
        <p:nvSpPr>
          <p:cNvPr id="14340" name="Rectangle 3"/>
          <p:cNvSpPr>
            <a:spLocks noChangeArrowheads="1"/>
          </p:cNvSpPr>
          <p:nvPr/>
        </p:nvSpPr>
        <p:spPr bwMode="auto">
          <a:xfrm>
            <a:off x="6119813" y="854075"/>
            <a:ext cx="251777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sz="2000"/>
              <a:t>Почніть зі </a:t>
            </a:r>
            <a:r>
              <a:rPr lang="uk-UA" altLang="ru-RU" sz="2000" b="1"/>
              <a:t>стрічки</a:t>
            </a:r>
            <a:r>
              <a:rPr lang="uk-UA" altLang="ru-RU" sz="2000"/>
              <a:t> та </a:t>
            </a:r>
            <a:r>
              <a:rPr lang="uk-UA" altLang="ru-RU" sz="2000" b="1"/>
              <a:t>курсору</a:t>
            </a:r>
            <a:r>
              <a:rPr lang="uk-UA" altLang="ru-RU" sz="2000"/>
              <a:t>.  </a:t>
            </a:r>
          </a:p>
          <a:p>
            <a:pPr eaLnBrk="1" hangingPunct="1">
              <a:spcBef>
                <a:spcPct val="20000"/>
              </a:spcBef>
              <a:spcAft>
                <a:spcPct val="75000"/>
              </a:spcAft>
            </a:pPr>
            <a:endParaRPr lang="uk-UA" altLang="ru-RU" sz="2000"/>
          </a:p>
        </p:txBody>
      </p:sp>
      <p:sp>
        <p:nvSpPr>
          <p:cNvPr id="14341" name="Line 4"/>
          <p:cNvSpPr>
            <a:spLocks noChangeShapeType="1"/>
          </p:cNvSpPr>
          <p:nvPr/>
        </p:nvSpPr>
        <p:spPr bwMode="auto">
          <a:xfrm>
            <a:off x="339725" y="3951288"/>
            <a:ext cx="841375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82278" name="Rectangle 6"/>
          <p:cNvSpPr>
            <a:spLocks noChangeArrowheads="1"/>
          </p:cNvSpPr>
          <p:nvPr/>
        </p:nvSpPr>
        <p:spPr bwMode="auto">
          <a:xfrm>
            <a:off x="277813" y="3994150"/>
            <a:ext cx="6151562"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У міру введення тексту курсор пересувається праворуч. Коли ви дійдете до кінця рядка на правому краю сторінці, просто продовжуйте друкувати. Текст автоматично перейде на наступний рядок. </a:t>
            </a:r>
          </a:p>
        </p:txBody>
      </p:sp>
      <p:sp>
        <p:nvSpPr>
          <p:cNvPr id="182279" name="Rectangle 7"/>
          <p:cNvSpPr>
            <a:spLocks noChangeArrowheads="1"/>
          </p:cNvSpPr>
          <p:nvPr/>
        </p:nvSpPr>
        <p:spPr bwMode="auto">
          <a:xfrm>
            <a:off x="265113" y="5384800"/>
            <a:ext cx="5926137"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spcAft>
                <a:spcPct val="75000"/>
              </a:spcAft>
            </a:pPr>
            <a:r>
              <a:rPr lang="uk-UA" altLang="ru-RU">
                <a:solidFill>
                  <a:srgbClr val="FFCC00"/>
                </a:solidFill>
              </a:rPr>
              <a:t>Щоб почати новий абзац, натисніть клавішу ENTER. </a:t>
            </a:r>
          </a:p>
        </p:txBody>
      </p:sp>
      <p:pic>
        <p:nvPicPr>
          <p:cNvPr id="14344" name="Picture 9" descr="Стрічка вгорі сторінки та курсор у пустому документі"/>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50838" y="949325"/>
            <a:ext cx="5651500" cy="2849563"/>
          </a:xfr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82278">
                                            <p:txEl>
                                              <p:pRg st="0" end="0"/>
                                            </p:txEl>
                                          </p:spTgt>
                                        </p:tgtEl>
                                        <p:attrNameLst>
                                          <p:attrName>style.visibility</p:attrName>
                                        </p:attrNameLst>
                                      </p:cBhvr>
                                      <p:to>
                                        <p:strVal val="visible"/>
                                      </p:to>
                                    </p:set>
                                    <p:animEffect transition="in" filter="slide(fromLeft)">
                                      <p:cBhvr>
                                        <p:cTn id="7" dur="500"/>
                                        <p:tgtEl>
                                          <p:spTgt spid="1822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2279">
                                            <p:txEl>
                                              <p:pRg st="0" end="0"/>
                                            </p:txEl>
                                          </p:spTgt>
                                        </p:tgtEl>
                                        <p:attrNameLst>
                                          <p:attrName>style.visibility</p:attrName>
                                        </p:attrNameLst>
                                      </p:cBhvr>
                                      <p:to>
                                        <p:strVal val="visible"/>
                                      </p:to>
                                    </p:set>
                                    <p:animEffect transition="in" filter="slide(fromLeft)">
                                      <p:cBhvr>
                                        <p:cTn id="12" dur="500"/>
                                        <p:tgtEl>
                                          <p:spTgt spid="1822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8" grpId="0" build="p" autoUpdateAnimBg="0" advAuto="0"/>
      <p:bldP spid="182279" grpId="0" build="p" autoUpdateAnimBg="0"/>
    </p:bldLst>
  </p:timing>
</p:sld>
</file>

<file path=ppt/theme/theme1.xml><?xml version="1.0" encoding="utf-8"?>
<a:theme xmlns:a="http://schemas.openxmlformats.org/drawingml/2006/main" name="презентація Word">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43DAC77-043C-4DDF-9E07-560F99620C3C}">
  <ds:schemaRefs>
    <ds:schemaRef ds:uri="http://schemas.microsoft.com/office/2006/metadata/longProperties"/>
  </ds:schemaRefs>
</ds:datastoreItem>
</file>

<file path=customXml/itemProps2.xml><?xml version="1.0" encoding="utf-8"?>
<ds:datastoreItem xmlns:ds="http://schemas.openxmlformats.org/officeDocument/2006/customXml" ds:itemID="{F1FC7F31-D577-4A9A-AD44-7649416998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презентація Word</Template>
  <TotalTime>0</TotalTime>
  <Words>2607</Words>
  <Application>Microsoft Office PowerPoint</Application>
  <PresentationFormat>Экран (4:3)</PresentationFormat>
  <Paragraphs>211</Paragraphs>
  <Slides>30</Slides>
  <Notes>30</Notes>
  <HiddenSlides>1</HiddenSlides>
  <MMClips>0</MMClips>
  <ScaleCrop>false</ScaleCrop>
  <HeadingPairs>
    <vt:vector size="8" baseType="variant">
      <vt:variant>
        <vt:lpstr>Использованные шрифты</vt:lpstr>
      </vt:variant>
      <vt:variant>
        <vt:i4>2</vt:i4>
      </vt:variant>
      <vt:variant>
        <vt:lpstr>Тема</vt:lpstr>
      </vt:variant>
      <vt:variant>
        <vt:i4>1</vt:i4>
      </vt:variant>
      <vt:variant>
        <vt:lpstr>Внедренные серверы OLE</vt:lpstr>
      </vt:variant>
      <vt:variant>
        <vt:i4>1</vt:i4>
      </vt:variant>
      <vt:variant>
        <vt:lpstr>Заголовки слайдов</vt:lpstr>
      </vt:variant>
      <vt:variant>
        <vt:i4>30</vt:i4>
      </vt:variant>
    </vt:vector>
  </HeadingPairs>
  <TitlesOfParts>
    <vt:vector size="34" baseType="lpstr">
      <vt:lpstr>Arial</vt:lpstr>
      <vt:lpstr>Tahoma</vt:lpstr>
      <vt:lpstr>презентація Word</vt:lpstr>
      <vt:lpstr>Microsoft Visio Drawing</vt:lpstr>
      <vt:lpstr>Microsoft® Office  Word Навчання 2007</vt:lpstr>
      <vt:lpstr>Зміст курсу</vt:lpstr>
      <vt:lpstr>Огляд: Уперше у Word? </vt:lpstr>
      <vt:lpstr>Цілі курсу   </vt:lpstr>
      <vt:lpstr>Урок </vt:lpstr>
      <vt:lpstr>Зустріч із документом</vt:lpstr>
      <vt:lpstr>Просто почніть друкувати</vt:lpstr>
      <vt:lpstr>Просто почніть друкувати</vt:lpstr>
      <vt:lpstr>Просто почніть друкувати</vt:lpstr>
      <vt:lpstr>Що це таке? </vt:lpstr>
      <vt:lpstr>Що це таке? </vt:lpstr>
      <vt:lpstr>Що це таке? </vt:lpstr>
      <vt:lpstr>Для чого ці підкреслення в документі?</vt:lpstr>
      <vt:lpstr>Для чого ці підкреслення в документі? </vt:lpstr>
      <vt:lpstr>Для чого ці підкреслення в документі?</vt:lpstr>
      <vt:lpstr>Змінення полів сторінки</vt:lpstr>
      <vt:lpstr>Змінення полів сторінки</vt:lpstr>
      <vt:lpstr>Змінення полів сторінки</vt:lpstr>
      <vt:lpstr>Збереження результатів роботи</vt:lpstr>
      <vt:lpstr>Збереження результатів роботи</vt:lpstr>
      <vt:lpstr>Збереження результатів роботи</vt:lpstr>
      <vt:lpstr>Пропозиції для практичних занять</vt:lpstr>
      <vt:lpstr>Тестове запитання 1</vt:lpstr>
      <vt:lpstr>Тестове запитання 1: Відповідь</vt:lpstr>
      <vt:lpstr>Тестове запитання 2</vt:lpstr>
      <vt:lpstr>Тестове запитання 2: Відповідь</vt:lpstr>
      <vt:lpstr>Тестове запитання 3</vt:lpstr>
      <vt:lpstr>Тестове запитання 3: Відповідь</vt:lpstr>
      <vt:lpstr>Пам'ятка</vt:lpstr>
      <vt:lpstr>ЯК КОРИСТУВАТИСЯ ЦИМ ШАБЛОНОМ</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Word Навчання 2007</dc:title>
  <dc:creator>41</dc:creator>
  <cp:lastModifiedBy>41</cp:lastModifiedBy>
  <cp:revision>1</cp:revision>
  <dcterms:created xsi:type="dcterms:W3CDTF">2013-10-09T09:29:18Z</dcterms:created>
  <dcterms:modified xsi:type="dcterms:W3CDTF">2013-10-09T09:29:46Z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TC102341559990</vt:lpwstr>
  </property>
</Properties>
</file>